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2.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theme/theme3.xml" ContentType="application/vnd.openxmlformats-officedocument.theme+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63" r:id="rId2"/>
    <p:sldMasterId id="2147484828" r:id="rId3"/>
    <p:sldMasterId id="2147485438" r:id="rId4"/>
  </p:sldMasterIdLst>
  <p:notesMasterIdLst>
    <p:notesMasterId r:id="rId17"/>
  </p:notesMasterIdLst>
  <p:handoutMasterIdLst>
    <p:handoutMasterId r:id="rId18"/>
  </p:handoutMasterIdLst>
  <p:sldIdLst>
    <p:sldId id="474" r:id="rId5"/>
    <p:sldId id="522" r:id="rId6"/>
    <p:sldId id="572" r:id="rId7"/>
    <p:sldId id="566" r:id="rId8"/>
    <p:sldId id="567" r:id="rId9"/>
    <p:sldId id="557" r:id="rId10"/>
    <p:sldId id="564" r:id="rId11"/>
    <p:sldId id="565" r:id="rId12"/>
    <p:sldId id="558" r:id="rId13"/>
    <p:sldId id="573" r:id="rId14"/>
    <p:sldId id="576" r:id="rId15"/>
    <p:sldId id="575" r:id="rId16"/>
  </p:sldIdLst>
  <p:sldSz cx="9906000" cy="6858000" type="A4"/>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FF"/>
    <a:srgbClr val="FFCCCC"/>
    <a:srgbClr val="008000"/>
    <a:srgbClr val="CCFF33"/>
    <a:srgbClr val="CCFF66"/>
    <a:srgbClr val="99FF66"/>
    <a:srgbClr val="FF9933"/>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9823" autoAdjust="0"/>
  </p:normalViewPr>
  <p:slideViewPr>
    <p:cSldViewPr>
      <p:cViewPr varScale="1">
        <p:scale>
          <a:sx n="92" d="100"/>
          <a:sy n="92" d="100"/>
        </p:scale>
        <p:origin x="546" y="84"/>
      </p:cViewPr>
      <p:guideLst>
        <p:guide orient="horz" pos="2160"/>
        <p:guide pos="3120"/>
      </p:guideLst>
    </p:cSldViewPr>
  </p:slideViewPr>
  <p:outlineViewPr>
    <p:cViewPr>
      <p:scale>
        <a:sx n="33" d="100"/>
        <a:sy n="33" d="100"/>
      </p:scale>
      <p:origin x="0" y="8136"/>
    </p:cViewPr>
  </p:outlineViewPr>
  <p:notesTextViewPr>
    <p:cViewPr>
      <p:scale>
        <a:sx n="100" d="100"/>
        <a:sy n="100" d="100"/>
      </p:scale>
      <p:origin x="0" y="0"/>
    </p:cViewPr>
  </p:notesTextViewPr>
  <p:notesViewPr>
    <p:cSldViewPr>
      <p:cViewPr varScale="1">
        <p:scale>
          <a:sx n="48" d="100"/>
          <a:sy n="48" d="100"/>
        </p:scale>
        <p:origin x="-3000" y="-11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47534870708876E-2"/>
          <c:y val="4.0247440069213422E-2"/>
          <c:w val="0.92732922096132187"/>
          <c:h val="0.57088365236385208"/>
        </c:manualLayout>
      </c:layout>
      <c:barChart>
        <c:barDir val="col"/>
        <c:grouping val="clustered"/>
        <c:varyColors val="0"/>
        <c:ser>
          <c:idx val="0"/>
          <c:order val="0"/>
          <c:tx>
            <c:strRef>
              <c:f>Sheet2!$B$1</c:f>
              <c:strCache>
                <c:ptCount val="1"/>
                <c:pt idx="0">
                  <c:v>（％）</c:v>
                </c:pt>
              </c:strCache>
            </c:strRef>
          </c:tx>
          <c:spPr>
            <a:solidFill>
              <a:srgbClr val="BBE0E3">
                <a:lumMod val="50000"/>
              </a:srgbClr>
            </a:solidFill>
            <a:ln>
              <a:noFill/>
            </a:ln>
          </c:spPr>
          <c:invertIfNegative val="0"/>
          <c:dLbls>
            <c:dLbl>
              <c:idx val="8"/>
              <c:layout>
                <c:manualLayout>
                  <c:x val="0"/>
                  <c:y val="-2.638086701654205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5.1613735261677927E-17"/>
                  <c:y val="1.978565026240653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1.9785650262406536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0"/>
                  <c:y val="1.9785650262406536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8.4459815194829584E-3"/>
                  <c:y val="1.9785650262406536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0"/>
                  <c:y val="-2.320652399344443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Sheet2!$A$2:$A$23</c:f>
              <c:strCache>
                <c:ptCount val="22"/>
                <c:pt idx="0">
                  <c:v>国会議員（衆議院）</c:v>
                </c:pt>
                <c:pt idx="1">
                  <c:v>国会議員（参議院）</c:v>
                </c:pt>
                <c:pt idx="2">
                  <c:v>都道府県議会議員☆</c:v>
                </c:pt>
                <c:pt idx="3">
                  <c:v>都道府県知事</c:v>
                </c:pt>
                <c:pt idx="4">
                  <c:v>国家公務員採用者
（Ⅰ種試験等事務系区分）</c:v>
                </c:pt>
                <c:pt idx="5">
                  <c:v>本省課室長相当以上の
国家公務員</c:v>
                </c:pt>
                <c:pt idx="6">
                  <c:v>国の審議会委員</c:v>
                </c:pt>
                <c:pt idx="7">
                  <c:v>都道府県における
本庁課長相当職以上の職員</c:v>
                </c:pt>
                <c:pt idx="8">
                  <c:v>検察官（検事）</c:v>
                </c:pt>
                <c:pt idx="9">
                  <c:v>裁判官</c:v>
                </c:pt>
                <c:pt idx="10">
                  <c:v>弁護士</c:v>
                </c:pt>
                <c:pt idx="11">
                  <c:v>民間企業（百人以上）における
管理職（課長相当職）☆</c:v>
                </c:pt>
                <c:pt idx="12">
                  <c:v>民間企業（百人以上）における
管理職（部長相当職）☆</c:v>
                </c:pt>
                <c:pt idx="13">
                  <c:v>農業委員☆</c:v>
                </c:pt>
                <c:pt idx="14">
                  <c:v>高等学校教頭以上</c:v>
                </c:pt>
                <c:pt idx="15">
                  <c:v>大学講師以上</c:v>
                </c:pt>
                <c:pt idx="16">
                  <c:v>研究者</c:v>
                </c:pt>
                <c:pt idx="17">
                  <c:v>記者（日本新聞協会）</c:v>
                </c:pt>
                <c:pt idx="18">
                  <c:v>自治会長</c:v>
                </c:pt>
                <c:pt idx="19">
                  <c:v>医師☆</c:v>
                </c:pt>
                <c:pt idx="20">
                  <c:v>歯科医師☆</c:v>
                </c:pt>
                <c:pt idx="21">
                  <c:v>薬剤師☆</c:v>
                </c:pt>
              </c:strCache>
            </c:strRef>
          </c:cat>
          <c:val>
            <c:numRef>
              <c:f>Sheet2!$B$2:$B$23</c:f>
              <c:numCache>
                <c:formatCode>0.0_ </c:formatCode>
                <c:ptCount val="22"/>
                <c:pt idx="0">
                  <c:v>8.1</c:v>
                </c:pt>
                <c:pt idx="1">
                  <c:v>16.100000000000001</c:v>
                </c:pt>
                <c:pt idx="2">
                  <c:v>8.6</c:v>
                </c:pt>
                <c:pt idx="3">
                  <c:v>6.4</c:v>
                </c:pt>
                <c:pt idx="4">
                  <c:v>27.3</c:v>
                </c:pt>
                <c:pt idx="5">
                  <c:v>2.7</c:v>
                </c:pt>
                <c:pt idx="6">
                  <c:v>34.1</c:v>
                </c:pt>
                <c:pt idx="7">
                  <c:v>12</c:v>
                </c:pt>
                <c:pt idx="8">
                  <c:v>20.399999999999999</c:v>
                </c:pt>
                <c:pt idx="9">
                  <c:v>18.2</c:v>
                </c:pt>
                <c:pt idx="10">
                  <c:v>17.7</c:v>
                </c:pt>
                <c:pt idx="11">
                  <c:v>7.9</c:v>
                </c:pt>
                <c:pt idx="12">
                  <c:v>4.9000000000000004</c:v>
                </c:pt>
                <c:pt idx="13">
                  <c:v>6.1</c:v>
                </c:pt>
                <c:pt idx="14">
                  <c:v>7.5</c:v>
                </c:pt>
                <c:pt idx="15">
                  <c:v>19</c:v>
                </c:pt>
                <c:pt idx="16">
                  <c:v>14.4</c:v>
                </c:pt>
                <c:pt idx="17">
                  <c:v>16.7</c:v>
                </c:pt>
                <c:pt idx="18">
                  <c:v>4.5</c:v>
                </c:pt>
                <c:pt idx="19">
                  <c:v>19.600000000000001</c:v>
                </c:pt>
                <c:pt idx="20">
                  <c:v>21.5</c:v>
                </c:pt>
                <c:pt idx="21">
                  <c:v>66.5</c:v>
                </c:pt>
              </c:numCache>
            </c:numRef>
          </c:val>
        </c:ser>
        <c:dLbls>
          <c:showLegendKey val="0"/>
          <c:showVal val="0"/>
          <c:showCatName val="0"/>
          <c:showSerName val="0"/>
          <c:showPercent val="0"/>
          <c:showBubbleSize val="0"/>
        </c:dLbls>
        <c:gapWidth val="55"/>
        <c:axId val="192164624"/>
        <c:axId val="192165800"/>
      </c:barChart>
      <c:catAx>
        <c:axId val="192164624"/>
        <c:scaling>
          <c:orientation val="minMax"/>
        </c:scaling>
        <c:delete val="0"/>
        <c:axPos val="b"/>
        <c:numFmt formatCode="General" sourceLinked="0"/>
        <c:majorTickMark val="out"/>
        <c:minorTickMark val="none"/>
        <c:tickLblPos val="nextTo"/>
        <c:txPr>
          <a:bodyPr rot="0" vert="eaVert" anchor="ctr" anchorCtr="0"/>
          <a:lstStyle/>
          <a:p>
            <a:pPr>
              <a:defRPr sz="400"/>
            </a:pPr>
            <a:endParaRPr lang="ja-JP"/>
          </a:p>
        </c:txPr>
        <c:crossAx val="192165800"/>
        <c:crosses val="autoZero"/>
        <c:auto val="1"/>
        <c:lblAlgn val="ctr"/>
        <c:lblOffset val="100"/>
        <c:noMultiLvlLbl val="0"/>
      </c:catAx>
      <c:valAx>
        <c:axId val="192165800"/>
        <c:scaling>
          <c:orientation val="minMax"/>
        </c:scaling>
        <c:delete val="0"/>
        <c:axPos val="l"/>
        <c:majorGridlines/>
        <c:numFmt formatCode="0_ " sourceLinked="0"/>
        <c:majorTickMark val="out"/>
        <c:minorTickMark val="none"/>
        <c:tickLblPos val="nextTo"/>
        <c:txPr>
          <a:bodyPr/>
          <a:lstStyle/>
          <a:p>
            <a:pPr>
              <a:defRPr sz="600"/>
            </a:pPr>
            <a:endParaRPr lang="ja-JP"/>
          </a:p>
        </c:txPr>
        <c:crossAx val="192164624"/>
        <c:crossesAt val="1"/>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6066692690468"/>
          <c:y val="9.1284210117116002E-2"/>
          <c:w val="0.86010486467839642"/>
          <c:h val="0.79557630274409818"/>
        </c:manualLayout>
      </c:layout>
      <c:barChart>
        <c:barDir val="bar"/>
        <c:grouping val="percentStacked"/>
        <c:varyColors val="0"/>
        <c:ser>
          <c:idx val="0"/>
          <c:order val="0"/>
          <c:tx>
            <c:strRef>
              <c:f>Sheet1!$B$1</c:f>
              <c:strCache>
                <c:ptCount val="1"/>
                <c:pt idx="0">
                  <c:v>いる</c:v>
                </c:pt>
              </c:strCache>
            </c:strRef>
          </c:tx>
          <c:spPr>
            <a:solidFill>
              <a:srgbClr val="FFFF66"/>
            </a:solidFill>
          </c:spPr>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総数</c:v>
                </c:pt>
                <c:pt idx="1">
                  <c:v>20代</c:v>
                </c:pt>
                <c:pt idx="2">
                  <c:v>30代</c:v>
                </c:pt>
                <c:pt idx="3">
                  <c:v>40代</c:v>
                </c:pt>
              </c:strCache>
            </c:strRef>
          </c:cat>
          <c:val>
            <c:numRef>
              <c:f>Sheet1!$B$2:$B$5</c:f>
              <c:numCache>
                <c:formatCode>General</c:formatCode>
                <c:ptCount val="4"/>
                <c:pt idx="0" formatCode="0.0">
                  <c:v>58</c:v>
                </c:pt>
                <c:pt idx="1">
                  <c:v>56.3</c:v>
                </c:pt>
                <c:pt idx="2">
                  <c:v>70.7</c:v>
                </c:pt>
                <c:pt idx="3">
                  <c:v>64.5</c:v>
                </c:pt>
              </c:numCache>
            </c:numRef>
          </c:val>
        </c:ser>
        <c:ser>
          <c:idx val="1"/>
          <c:order val="1"/>
          <c:tx>
            <c:strRef>
              <c:f>Sheet1!$C$1</c:f>
              <c:strCache>
                <c:ptCount val="1"/>
                <c:pt idx="0">
                  <c:v>いない</c:v>
                </c:pt>
              </c:strCache>
            </c:strRef>
          </c:tx>
          <c:spPr>
            <a:solidFill>
              <a:srgbClr val="92D050"/>
            </a:solidFill>
          </c:spPr>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総数</c:v>
                </c:pt>
                <c:pt idx="1">
                  <c:v>20代</c:v>
                </c:pt>
                <c:pt idx="2">
                  <c:v>30代</c:v>
                </c:pt>
                <c:pt idx="3">
                  <c:v>40代</c:v>
                </c:pt>
              </c:strCache>
            </c:strRef>
          </c:cat>
          <c:val>
            <c:numRef>
              <c:f>Sheet1!$C$2:$C$5</c:f>
              <c:numCache>
                <c:formatCode>General</c:formatCode>
                <c:ptCount val="4"/>
                <c:pt idx="0">
                  <c:v>26.5</c:v>
                </c:pt>
                <c:pt idx="1">
                  <c:v>31.3</c:v>
                </c:pt>
                <c:pt idx="2" formatCode="0.0">
                  <c:v>22</c:v>
                </c:pt>
                <c:pt idx="3">
                  <c:v>22.6</c:v>
                </c:pt>
              </c:numCache>
            </c:numRef>
          </c:val>
        </c:ser>
        <c:ser>
          <c:idx val="2"/>
          <c:order val="2"/>
          <c:tx>
            <c:strRef>
              <c:f>Sheet1!$D$1</c:f>
              <c:strCache>
                <c:ptCount val="1"/>
                <c:pt idx="0">
                  <c:v>わからない</c:v>
                </c:pt>
              </c:strCache>
            </c:strRef>
          </c:tx>
          <c:spPr>
            <a:solidFill>
              <a:schemeClr val="accent2">
                <a:lumMod val="20000"/>
                <a:lumOff val="80000"/>
              </a:schemeClr>
            </a:solidFill>
          </c:spPr>
          <c:invertIfNegative val="0"/>
          <c:dLbls>
            <c:spPr>
              <a:noFill/>
              <a:ln>
                <a:noFill/>
              </a:ln>
              <a:effectLst/>
            </c:spPr>
            <c:txPr>
              <a:bodyPr/>
              <a:lstStyle/>
              <a:p>
                <a:pPr>
                  <a:defRPr sz="10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総数</c:v>
                </c:pt>
                <c:pt idx="1">
                  <c:v>20代</c:v>
                </c:pt>
                <c:pt idx="2">
                  <c:v>30代</c:v>
                </c:pt>
                <c:pt idx="3">
                  <c:v>40代</c:v>
                </c:pt>
              </c:strCache>
            </c:strRef>
          </c:cat>
          <c:val>
            <c:numRef>
              <c:f>Sheet1!$D$2:$D$5</c:f>
              <c:numCache>
                <c:formatCode>General</c:formatCode>
                <c:ptCount val="4"/>
                <c:pt idx="0">
                  <c:v>15.5</c:v>
                </c:pt>
                <c:pt idx="1">
                  <c:v>12.5</c:v>
                </c:pt>
                <c:pt idx="2">
                  <c:v>7.3</c:v>
                </c:pt>
                <c:pt idx="3">
                  <c:v>12.9</c:v>
                </c:pt>
              </c:numCache>
            </c:numRef>
          </c:val>
        </c:ser>
        <c:dLbls>
          <c:showLegendKey val="0"/>
          <c:showVal val="1"/>
          <c:showCatName val="0"/>
          <c:showSerName val="0"/>
          <c:showPercent val="0"/>
          <c:showBubbleSize val="0"/>
        </c:dLbls>
        <c:gapWidth val="36"/>
        <c:overlap val="100"/>
        <c:axId val="309420104"/>
        <c:axId val="309425984"/>
      </c:barChart>
      <c:catAx>
        <c:axId val="309420104"/>
        <c:scaling>
          <c:orientation val="maxMin"/>
        </c:scaling>
        <c:delete val="0"/>
        <c:axPos val="l"/>
        <c:numFmt formatCode="General" sourceLinked="1"/>
        <c:majorTickMark val="none"/>
        <c:minorTickMark val="none"/>
        <c:tickLblPos val="nextTo"/>
        <c:txPr>
          <a:bodyPr/>
          <a:lstStyle/>
          <a:p>
            <a:pPr>
              <a:defRPr sz="900"/>
            </a:pPr>
            <a:endParaRPr lang="ja-JP"/>
          </a:p>
        </c:txPr>
        <c:crossAx val="309425984"/>
        <c:crosses val="autoZero"/>
        <c:auto val="1"/>
        <c:lblAlgn val="ctr"/>
        <c:lblOffset val="50"/>
        <c:noMultiLvlLbl val="0"/>
      </c:catAx>
      <c:valAx>
        <c:axId val="309425984"/>
        <c:scaling>
          <c:orientation val="minMax"/>
        </c:scaling>
        <c:delete val="1"/>
        <c:axPos val="t"/>
        <c:numFmt formatCode="0%" sourceLinked="1"/>
        <c:majorTickMark val="out"/>
        <c:minorTickMark val="none"/>
        <c:tickLblPos val="nextTo"/>
        <c:crossAx val="309420104"/>
        <c:crosses val="autoZero"/>
        <c:crossBetween val="between"/>
      </c:valAx>
    </c:plotArea>
    <c:legend>
      <c:legendPos val="t"/>
      <c:layout>
        <c:manualLayout>
          <c:xMode val="edge"/>
          <c:yMode val="edge"/>
          <c:x val="0.273469340115084"/>
          <c:y val="0.82283263373662385"/>
          <c:w val="0.44647297523372792"/>
          <c:h val="0.17716748882682559"/>
        </c:manualLayout>
      </c:layout>
      <c:overlay val="0"/>
      <c:txPr>
        <a:bodyPr/>
        <a:lstStyle/>
        <a:p>
          <a:pPr>
            <a:defRPr sz="900"/>
          </a:pPr>
          <a:endParaRPr lang="ja-JP"/>
        </a:p>
      </c:txPr>
    </c:legend>
    <c:plotVisOnly val="1"/>
    <c:dispBlanksAs val="gap"/>
    <c:showDLblsOverMax val="0"/>
  </c:chart>
  <c:spPr>
    <a:solidFill>
      <a:schemeClr val="bg1"/>
    </a:solidFill>
    <a:ln>
      <a:solidFill>
        <a:schemeClr val="tx1"/>
      </a:solidFill>
    </a:ln>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invertIfNegative val="0"/>
          <c:dPt>
            <c:idx val="4"/>
            <c:invertIfNegative val="0"/>
            <c:bubble3D val="0"/>
            <c:spPr>
              <a:solidFill>
                <a:srgbClr val="FFFF66"/>
              </a:solidFill>
            </c:spPr>
          </c:dPt>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男性の積極的な家事・育児・介護参加</c:v>
                </c:pt>
                <c:pt idx="1">
                  <c:v>夫以外の家庭・地域による家事育児支援</c:v>
                </c:pt>
                <c:pt idx="2">
                  <c:v>利用しやすい家事サービスがあること</c:v>
                </c:pt>
                <c:pt idx="3">
                  <c:v>介護サービスの充実</c:v>
                </c:pt>
                <c:pt idx="4">
                  <c:v>保育の施設・サービスの充実</c:v>
                </c:pt>
              </c:strCache>
            </c:strRef>
          </c:cat>
          <c:val>
            <c:numRef>
              <c:f>Sheet1!$B$2:$B$6</c:f>
              <c:numCache>
                <c:formatCode>0.0</c:formatCode>
                <c:ptCount val="5"/>
                <c:pt idx="0" formatCode="General">
                  <c:v>59.5</c:v>
                </c:pt>
                <c:pt idx="1">
                  <c:v>60.8</c:v>
                </c:pt>
                <c:pt idx="2" formatCode="General">
                  <c:v>63.5</c:v>
                </c:pt>
                <c:pt idx="3" formatCode="General">
                  <c:v>63.5</c:v>
                </c:pt>
                <c:pt idx="4" formatCode="General">
                  <c:v>78.400000000000006</c:v>
                </c:pt>
              </c:numCache>
            </c:numRef>
          </c:val>
        </c:ser>
        <c:dLbls>
          <c:showLegendKey val="0"/>
          <c:showVal val="0"/>
          <c:showCatName val="0"/>
          <c:showSerName val="0"/>
          <c:showPercent val="0"/>
          <c:showBubbleSize val="0"/>
        </c:dLbls>
        <c:gapWidth val="51"/>
        <c:axId val="309423240"/>
        <c:axId val="309420888"/>
      </c:barChart>
      <c:catAx>
        <c:axId val="309423240"/>
        <c:scaling>
          <c:orientation val="minMax"/>
        </c:scaling>
        <c:delete val="0"/>
        <c:axPos val="l"/>
        <c:numFmt formatCode="General" sourceLinked="1"/>
        <c:majorTickMark val="out"/>
        <c:minorTickMark val="none"/>
        <c:tickLblPos val="nextTo"/>
        <c:txPr>
          <a:bodyPr/>
          <a:lstStyle/>
          <a:p>
            <a:pPr>
              <a:defRPr sz="900"/>
            </a:pPr>
            <a:endParaRPr lang="ja-JP"/>
          </a:p>
        </c:txPr>
        <c:crossAx val="309420888"/>
        <c:crosses val="autoZero"/>
        <c:auto val="1"/>
        <c:lblAlgn val="ctr"/>
        <c:lblOffset val="100"/>
        <c:noMultiLvlLbl val="0"/>
      </c:catAx>
      <c:valAx>
        <c:axId val="309420888"/>
        <c:scaling>
          <c:orientation val="minMax"/>
          <c:max val="80"/>
        </c:scaling>
        <c:delete val="0"/>
        <c:axPos val="b"/>
        <c:majorGridlines/>
        <c:numFmt formatCode="General" sourceLinked="0"/>
        <c:majorTickMark val="out"/>
        <c:minorTickMark val="none"/>
        <c:tickLblPos val="nextTo"/>
        <c:txPr>
          <a:bodyPr/>
          <a:lstStyle/>
          <a:p>
            <a:pPr>
              <a:defRPr sz="1050"/>
            </a:pPr>
            <a:endParaRPr lang="ja-JP"/>
          </a:p>
        </c:txPr>
        <c:crossAx val="3094232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invertIfNegative val="0"/>
          <c:dPt>
            <c:idx val="1"/>
            <c:invertIfNegative val="0"/>
            <c:bubble3D val="0"/>
            <c:spPr>
              <a:solidFill>
                <a:srgbClr val="FFFF66"/>
              </a:solidFill>
            </c:spPr>
          </c:dPt>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キャリアカウンセラーとの相談手段等の改善</c:v>
                </c:pt>
                <c:pt idx="1">
                  <c:v>保育児童の預かり支援</c:v>
                </c:pt>
                <c:pt idx="2">
                  <c:v>キャリアプランを相談できる窓口増設</c:v>
                </c:pt>
                <c:pt idx="3">
                  <c:v>年齢や性別に応じた働きかけ</c:v>
                </c:pt>
                <c:pt idx="4">
                  <c:v>受講時の助成金などの経済的支援</c:v>
                </c:pt>
              </c:strCache>
            </c:strRef>
          </c:cat>
          <c:val>
            <c:numRef>
              <c:f>Sheet1!$B$2:$B$6</c:f>
              <c:numCache>
                <c:formatCode>General</c:formatCode>
                <c:ptCount val="5"/>
                <c:pt idx="0" formatCode="0.0">
                  <c:v>26.7</c:v>
                </c:pt>
                <c:pt idx="1">
                  <c:v>33.200000000000003</c:v>
                </c:pt>
                <c:pt idx="2" formatCode="0.0">
                  <c:v>35</c:v>
                </c:pt>
                <c:pt idx="3">
                  <c:v>42.5</c:v>
                </c:pt>
                <c:pt idx="4">
                  <c:v>74.400000000000006</c:v>
                </c:pt>
              </c:numCache>
            </c:numRef>
          </c:val>
        </c:ser>
        <c:dLbls>
          <c:showLegendKey val="0"/>
          <c:showVal val="0"/>
          <c:showCatName val="0"/>
          <c:showSerName val="0"/>
          <c:showPercent val="0"/>
          <c:showBubbleSize val="0"/>
        </c:dLbls>
        <c:gapWidth val="51"/>
        <c:axId val="309420496"/>
        <c:axId val="309426376"/>
      </c:barChart>
      <c:catAx>
        <c:axId val="309420496"/>
        <c:scaling>
          <c:orientation val="minMax"/>
        </c:scaling>
        <c:delete val="0"/>
        <c:axPos val="l"/>
        <c:numFmt formatCode="General" sourceLinked="1"/>
        <c:majorTickMark val="out"/>
        <c:minorTickMark val="none"/>
        <c:tickLblPos val="nextTo"/>
        <c:txPr>
          <a:bodyPr/>
          <a:lstStyle/>
          <a:p>
            <a:pPr>
              <a:defRPr sz="900"/>
            </a:pPr>
            <a:endParaRPr lang="ja-JP"/>
          </a:p>
        </c:txPr>
        <c:crossAx val="309426376"/>
        <c:crosses val="autoZero"/>
        <c:auto val="1"/>
        <c:lblAlgn val="ctr"/>
        <c:lblOffset val="100"/>
        <c:noMultiLvlLbl val="0"/>
      </c:catAx>
      <c:valAx>
        <c:axId val="309426376"/>
        <c:scaling>
          <c:orientation val="minMax"/>
        </c:scaling>
        <c:delete val="0"/>
        <c:axPos val="b"/>
        <c:majorGridlines/>
        <c:numFmt formatCode="General" sourceLinked="0"/>
        <c:majorTickMark val="out"/>
        <c:minorTickMark val="none"/>
        <c:tickLblPos val="nextTo"/>
        <c:txPr>
          <a:bodyPr/>
          <a:lstStyle/>
          <a:p>
            <a:pPr>
              <a:defRPr sz="1050"/>
            </a:pPr>
            <a:endParaRPr lang="ja-JP"/>
          </a:p>
        </c:txPr>
        <c:crossAx val="30942049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
            <a:ext cx="2949099" cy="496967"/>
          </a:xfrm>
          <a:prstGeom prst="rect">
            <a:avLst/>
          </a:prstGeom>
        </p:spPr>
        <p:txBody>
          <a:bodyPr vert="horz" lIns="92170" tIns="46088" rIns="92170" bIns="4608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4946" y="1"/>
            <a:ext cx="2949099" cy="496967"/>
          </a:xfrm>
          <a:prstGeom prst="rect">
            <a:avLst/>
          </a:prstGeom>
        </p:spPr>
        <p:txBody>
          <a:bodyPr vert="horz" lIns="92170" tIns="46088" rIns="92170" bIns="46088" rtlCol="0"/>
          <a:lstStyle>
            <a:lvl1pPr algn="r">
              <a:defRPr sz="1300"/>
            </a:lvl1pPr>
          </a:lstStyle>
          <a:p>
            <a:fld id="{DA47B712-079C-4FFF-843C-326EE98BF2AF}" type="datetimeFigureOut">
              <a:rPr kumimoji="1" lang="ja-JP" altLang="en-US" smtClean="0"/>
              <a:t>2016/5/19</a:t>
            </a:fld>
            <a:endParaRPr kumimoji="1" lang="ja-JP" altLang="en-US"/>
          </a:p>
        </p:txBody>
      </p:sp>
      <p:sp>
        <p:nvSpPr>
          <p:cNvPr id="4" name="フッター プレースホルダー 3"/>
          <p:cNvSpPr>
            <a:spLocks noGrp="1"/>
          </p:cNvSpPr>
          <p:nvPr>
            <p:ph type="ftr" sz="quarter" idx="2"/>
          </p:nvPr>
        </p:nvSpPr>
        <p:spPr>
          <a:xfrm>
            <a:off x="7" y="9440647"/>
            <a:ext cx="2949099" cy="496967"/>
          </a:xfrm>
          <a:prstGeom prst="rect">
            <a:avLst/>
          </a:prstGeom>
        </p:spPr>
        <p:txBody>
          <a:bodyPr vert="horz" lIns="92170" tIns="46088" rIns="92170" bIns="4608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4946" y="9440647"/>
            <a:ext cx="2949099" cy="496967"/>
          </a:xfrm>
          <a:prstGeom prst="rect">
            <a:avLst/>
          </a:prstGeom>
        </p:spPr>
        <p:txBody>
          <a:bodyPr vert="horz" lIns="92170" tIns="46088" rIns="92170" bIns="46088" rtlCol="0" anchor="b"/>
          <a:lstStyle>
            <a:lvl1pPr algn="r">
              <a:defRPr sz="1300"/>
            </a:lvl1pPr>
          </a:lstStyle>
          <a:p>
            <a:fld id="{3F6303CD-8838-46B8-B7CE-801AA27E4124}" type="slidenum">
              <a:rPr kumimoji="1" lang="ja-JP" altLang="en-US" smtClean="0"/>
              <a:t>‹#›</a:t>
            </a:fld>
            <a:endParaRPr kumimoji="1" lang="ja-JP" altLang="en-US"/>
          </a:p>
        </p:txBody>
      </p:sp>
    </p:spTree>
    <p:extLst>
      <p:ext uri="{BB962C8B-B14F-4D97-AF65-F5344CB8AC3E}">
        <p14:creationId xmlns:p14="http://schemas.microsoft.com/office/powerpoint/2010/main" val="3876276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
            <a:ext cx="2949099" cy="496967"/>
          </a:xfrm>
          <a:prstGeom prst="rect">
            <a:avLst/>
          </a:prstGeom>
        </p:spPr>
        <p:txBody>
          <a:bodyPr vert="horz" lIns="92170" tIns="46088" rIns="92170" bIns="4608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4946" y="1"/>
            <a:ext cx="2949099" cy="496967"/>
          </a:xfrm>
          <a:prstGeom prst="rect">
            <a:avLst/>
          </a:prstGeom>
        </p:spPr>
        <p:txBody>
          <a:bodyPr vert="horz" lIns="92170" tIns="46088" rIns="92170" bIns="46088" rtlCol="0"/>
          <a:lstStyle>
            <a:lvl1pPr algn="r">
              <a:defRPr sz="1300"/>
            </a:lvl1pPr>
          </a:lstStyle>
          <a:p>
            <a:fld id="{1AE5073F-7796-47B2-B023-1DB310AB7075}" type="datetimeFigureOut">
              <a:rPr kumimoji="1" lang="ja-JP" altLang="en-US" smtClean="0"/>
              <a:t>2016/5/19</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3213" cy="3727450"/>
          </a:xfrm>
          <a:prstGeom prst="rect">
            <a:avLst/>
          </a:prstGeom>
          <a:noFill/>
          <a:ln w="12700">
            <a:solidFill>
              <a:prstClr val="black"/>
            </a:solidFill>
          </a:ln>
        </p:spPr>
        <p:txBody>
          <a:bodyPr vert="horz" lIns="92170" tIns="46088" rIns="92170" bIns="46088" rtlCol="0" anchor="ctr"/>
          <a:lstStyle/>
          <a:p>
            <a:endParaRPr lang="ja-JP" altLang="en-US"/>
          </a:p>
        </p:txBody>
      </p:sp>
      <p:sp>
        <p:nvSpPr>
          <p:cNvPr id="5" name="ノート プレースホルダー 4"/>
          <p:cNvSpPr>
            <a:spLocks noGrp="1"/>
          </p:cNvSpPr>
          <p:nvPr>
            <p:ph type="body" sz="quarter" idx="3"/>
          </p:nvPr>
        </p:nvSpPr>
        <p:spPr>
          <a:xfrm>
            <a:off x="680562" y="4721193"/>
            <a:ext cx="5444490" cy="4472702"/>
          </a:xfrm>
          <a:prstGeom prst="rect">
            <a:avLst/>
          </a:prstGeom>
        </p:spPr>
        <p:txBody>
          <a:bodyPr vert="horz" lIns="92170" tIns="46088" rIns="92170" bIns="4608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440647"/>
            <a:ext cx="2949099" cy="496967"/>
          </a:xfrm>
          <a:prstGeom prst="rect">
            <a:avLst/>
          </a:prstGeom>
        </p:spPr>
        <p:txBody>
          <a:bodyPr vert="horz" lIns="92170" tIns="46088" rIns="92170" bIns="4608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4946" y="9440647"/>
            <a:ext cx="2949099" cy="496967"/>
          </a:xfrm>
          <a:prstGeom prst="rect">
            <a:avLst/>
          </a:prstGeom>
        </p:spPr>
        <p:txBody>
          <a:bodyPr vert="horz" lIns="92170" tIns="46088" rIns="92170" bIns="46088" rtlCol="0" anchor="b"/>
          <a:lstStyle>
            <a:lvl1pPr algn="r">
              <a:defRPr sz="1300"/>
            </a:lvl1pPr>
          </a:lstStyle>
          <a:p>
            <a:fld id="{66B8B788-9343-435C-AA9C-9C31696A0D70}" type="slidenum">
              <a:rPr kumimoji="1" lang="ja-JP" altLang="en-US" smtClean="0"/>
              <a:t>‹#›</a:t>
            </a:fld>
            <a:endParaRPr kumimoji="1" lang="ja-JP" altLang="en-US"/>
          </a:p>
        </p:txBody>
      </p:sp>
    </p:spTree>
    <p:extLst>
      <p:ext uri="{BB962C8B-B14F-4D97-AF65-F5344CB8AC3E}">
        <p14:creationId xmlns:p14="http://schemas.microsoft.com/office/powerpoint/2010/main" val="3324258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charset="-128"/>
              </a:defRPr>
            </a:lvl1pPr>
            <a:lvl2pPr marL="749057" indent="-288099" eaLnBrk="0" hangingPunct="0">
              <a:spcBef>
                <a:spcPct val="30000"/>
              </a:spcBef>
              <a:defRPr kumimoji="1" sz="1200">
                <a:solidFill>
                  <a:schemeClr val="tx1"/>
                </a:solidFill>
                <a:latin typeface="Arial" charset="0"/>
                <a:ea typeface="ＭＳ Ｐ明朝" charset="-128"/>
              </a:defRPr>
            </a:lvl2pPr>
            <a:lvl3pPr marL="1152393" indent="-230478" eaLnBrk="0" hangingPunct="0">
              <a:spcBef>
                <a:spcPct val="30000"/>
              </a:spcBef>
              <a:defRPr kumimoji="1" sz="1200">
                <a:solidFill>
                  <a:schemeClr val="tx1"/>
                </a:solidFill>
                <a:latin typeface="Arial" charset="0"/>
                <a:ea typeface="ＭＳ Ｐ明朝" charset="-128"/>
              </a:defRPr>
            </a:lvl3pPr>
            <a:lvl4pPr marL="1613352" indent="-230478" eaLnBrk="0" hangingPunct="0">
              <a:spcBef>
                <a:spcPct val="30000"/>
              </a:spcBef>
              <a:defRPr kumimoji="1" sz="1200">
                <a:solidFill>
                  <a:schemeClr val="tx1"/>
                </a:solidFill>
                <a:latin typeface="Arial" charset="0"/>
                <a:ea typeface="ＭＳ Ｐ明朝" charset="-128"/>
              </a:defRPr>
            </a:lvl4pPr>
            <a:lvl5pPr marL="2074308" indent="-230478" eaLnBrk="0" hangingPunct="0">
              <a:spcBef>
                <a:spcPct val="30000"/>
              </a:spcBef>
              <a:defRPr kumimoji="1" sz="1200">
                <a:solidFill>
                  <a:schemeClr val="tx1"/>
                </a:solidFill>
                <a:latin typeface="Arial" charset="0"/>
                <a:ea typeface="ＭＳ Ｐ明朝" charset="-128"/>
              </a:defRPr>
            </a:lvl5pPr>
            <a:lvl6pPr marL="2535265" indent="-230478" eaLnBrk="0" fontAlgn="base" hangingPunct="0">
              <a:spcBef>
                <a:spcPct val="30000"/>
              </a:spcBef>
              <a:spcAft>
                <a:spcPct val="0"/>
              </a:spcAft>
              <a:defRPr kumimoji="1" sz="1200">
                <a:solidFill>
                  <a:schemeClr val="tx1"/>
                </a:solidFill>
                <a:latin typeface="Arial" charset="0"/>
                <a:ea typeface="ＭＳ Ｐ明朝" charset="-128"/>
              </a:defRPr>
            </a:lvl6pPr>
            <a:lvl7pPr marL="2996223" indent="-230478" eaLnBrk="0" fontAlgn="base" hangingPunct="0">
              <a:spcBef>
                <a:spcPct val="30000"/>
              </a:spcBef>
              <a:spcAft>
                <a:spcPct val="0"/>
              </a:spcAft>
              <a:defRPr kumimoji="1" sz="1200">
                <a:solidFill>
                  <a:schemeClr val="tx1"/>
                </a:solidFill>
                <a:latin typeface="Arial" charset="0"/>
                <a:ea typeface="ＭＳ Ｐ明朝" charset="-128"/>
              </a:defRPr>
            </a:lvl7pPr>
            <a:lvl8pPr marL="3457180" indent="-230478" eaLnBrk="0" fontAlgn="base" hangingPunct="0">
              <a:spcBef>
                <a:spcPct val="30000"/>
              </a:spcBef>
              <a:spcAft>
                <a:spcPct val="0"/>
              </a:spcAft>
              <a:defRPr kumimoji="1" sz="1200">
                <a:solidFill>
                  <a:schemeClr val="tx1"/>
                </a:solidFill>
                <a:latin typeface="Arial" charset="0"/>
                <a:ea typeface="ＭＳ Ｐ明朝" charset="-128"/>
              </a:defRPr>
            </a:lvl8pPr>
            <a:lvl9pPr marL="3918138" indent="-23047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A432D087-CF39-4DFA-ACBE-C3C4E95F2BFD}" type="slidenum">
              <a:rPr lang="en-US" altLang="ja-JP">
                <a:solidFill>
                  <a:prstClr val="black"/>
                </a:solidFill>
                <a:ea typeface="ＭＳ Ｐゴシック" charset="-128"/>
              </a:rPr>
              <a:pPr eaLnBrk="1" hangingPunct="1">
                <a:spcBef>
                  <a:spcPct val="0"/>
                </a:spcBef>
              </a:pPr>
              <a:t>4</a:t>
            </a:fld>
            <a:endParaRPr lang="en-US" altLang="ja-JP">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a:xfrm>
            <a:off x="711200" y="744538"/>
            <a:ext cx="5384800" cy="3727450"/>
          </a:xfrm>
          <a:ln/>
        </p:spPr>
      </p:sp>
      <p:sp>
        <p:nvSpPr>
          <p:cNvPr id="4100" name="Rectangle 3"/>
          <p:cNvSpPr>
            <a:spLocks noGrp="1" noChangeArrowheads="1"/>
          </p:cNvSpPr>
          <p:nvPr>
            <p:ph type="body" idx="1"/>
          </p:nvPr>
        </p:nvSpPr>
        <p:spPr>
          <a:xfrm>
            <a:off x="680086" y="4719392"/>
            <a:ext cx="5445453" cy="4474701"/>
          </a:xfrm>
          <a:noFill/>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97710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55934" y="9440375"/>
            <a:ext cx="2948083"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797" tIns="44402" rIns="88797" bIns="44402" anchor="b"/>
          <a:lstStyle>
            <a:lvl1pPr defTabSz="903288" eaLnBrk="0" hangingPunct="0">
              <a:spcBef>
                <a:spcPct val="30000"/>
              </a:spcBef>
              <a:defRPr kumimoji="1" sz="1200">
                <a:solidFill>
                  <a:schemeClr val="tx1"/>
                </a:solidFill>
                <a:latin typeface="Arial" charset="0"/>
                <a:ea typeface="ＭＳ Ｐ明朝" pitchFamily="18" charset="-128"/>
              </a:defRPr>
            </a:lvl1pPr>
            <a:lvl2pPr marL="742950" indent="-285750" defTabSz="903288" eaLnBrk="0" hangingPunct="0">
              <a:spcBef>
                <a:spcPct val="30000"/>
              </a:spcBef>
              <a:defRPr kumimoji="1" sz="1200">
                <a:solidFill>
                  <a:schemeClr val="tx1"/>
                </a:solidFill>
                <a:latin typeface="Arial" charset="0"/>
                <a:ea typeface="ＭＳ Ｐ明朝" pitchFamily="18" charset="-128"/>
              </a:defRPr>
            </a:lvl2pPr>
            <a:lvl3pPr marL="1143000" indent="-228600" defTabSz="903288" eaLnBrk="0" hangingPunct="0">
              <a:spcBef>
                <a:spcPct val="30000"/>
              </a:spcBef>
              <a:defRPr kumimoji="1" sz="1200">
                <a:solidFill>
                  <a:schemeClr val="tx1"/>
                </a:solidFill>
                <a:latin typeface="Arial" charset="0"/>
                <a:ea typeface="ＭＳ Ｐ明朝" pitchFamily="18" charset="-128"/>
              </a:defRPr>
            </a:lvl3pPr>
            <a:lvl4pPr marL="1600200" indent="-228600" defTabSz="903288" eaLnBrk="0" hangingPunct="0">
              <a:spcBef>
                <a:spcPct val="30000"/>
              </a:spcBef>
              <a:defRPr kumimoji="1" sz="1200">
                <a:solidFill>
                  <a:schemeClr val="tx1"/>
                </a:solidFill>
                <a:latin typeface="Arial" charset="0"/>
                <a:ea typeface="ＭＳ Ｐ明朝" pitchFamily="18" charset="-128"/>
              </a:defRPr>
            </a:lvl4pPr>
            <a:lvl5pPr marL="2057400" indent="-228600" defTabSz="903288" eaLnBrk="0" hangingPunct="0">
              <a:spcBef>
                <a:spcPct val="30000"/>
              </a:spcBef>
              <a:defRPr kumimoji="1" sz="1200">
                <a:solidFill>
                  <a:schemeClr val="tx1"/>
                </a:solidFill>
                <a:latin typeface="Arial" charset="0"/>
                <a:ea typeface="ＭＳ Ｐ明朝" pitchFamily="18" charset="-128"/>
              </a:defRPr>
            </a:lvl5pPr>
            <a:lvl6pPr marL="251460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03288"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auto" hangingPunct="1">
              <a:spcBef>
                <a:spcPct val="0"/>
              </a:spcBef>
              <a:spcAft>
                <a:spcPts val="0"/>
              </a:spcAft>
            </a:pPr>
            <a:fld id="{073818B2-B50A-412B-93EF-B1FCF2CFA508}" type="slidenum">
              <a:rPr lang="en-US" altLang="ja-JP">
                <a:solidFill>
                  <a:srgbClr val="000000"/>
                </a:solidFill>
                <a:ea typeface="ＭＳ Ｐゴシック" pitchFamily="50" charset="-128"/>
              </a:rPr>
              <a:pPr algn="r" eaLnBrk="1" fontAlgn="auto" hangingPunct="1">
                <a:spcBef>
                  <a:spcPct val="0"/>
                </a:spcBef>
                <a:spcAft>
                  <a:spcPts val="0"/>
                </a:spcAft>
              </a:pPr>
              <a:t>8</a:t>
            </a:fld>
            <a:endParaRPr lang="en-US" altLang="ja-JP">
              <a:solidFill>
                <a:srgbClr val="000000"/>
              </a:solidFill>
              <a:ea typeface="ＭＳ Ｐゴシック" pitchFamily="50" charset="-128"/>
            </a:endParaRPr>
          </a:p>
        </p:txBody>
      </p:sp>
      <p:sp>
        <p:nvSpPr>
          <p:cNvPr id="34819" name="スライド イメージ プレースホルダー 1"/>
          <p:cNvSpPr>
            <a:spLocks noGrp="1" noRot="1" noChangeAspect="1" noTextEdit="1"/>
          </p:cNvSpPr>
          <p:nvPr>
            <p:ph type="sldImg"/>
          </p:nvPr>
        </p:nvSpPr>
        <p:spPr>
          <a:xfrm>
            <a:off x="714375" y="744538"/>
            <a:ext cx="5381625" cy="3725862"/>
          </a:xfrm>
          <a:ln/>
        </p:spPr>
      </p:sp>
      <p:sp>
        <p:nvSpPr>
          <p:cNvPr id="34820" name="ノート プレースホルダー 2"/>
          <p:cNvSpPr>
            <a:spLocks noGrp="1"/>
          </p:cNvSpPr>
          <p:nvPr>
            <p:ph type="body" idx="1"/>
          </p:nvPr>
        </p:nvSpPr>
        <p:spPr>
          <a:xfrm>
            <a:off x="681691" y="4719394"/>
            <a:ext cx="5442245" cy="4473101"/>
          </a:xfrm>
          <a:noFill/>
        </p:spPr>
        <p:txBody>
          <a:bodyPr lIns="88055" tIns="44025" rIns="88055" bIns="44025"/>
          <a:lstStyle/>
          <a:p>
            <a:pPr eaLnBrk="1" hangingPunct="1"/>
            <a:endParaRPr lang="ja-JP" altLang="ja-JP" smtClean="0"/>
          </a:p>
        </p:txBody>
      </p:sp>
      <p:sp>
        <p:nvSpPr>
          <p:cNvPr id="34821" name="ヘッダー プレースホルダー 3"/>
          <p:cNvSpPr txBox="1">
            <a:spLocks noGrp="1"/>
          </p:cNvSpPr>
          <p:nvPr/>
        </p:nvSpPr>
        <p:spPr bwMode="auto">
          <a:xfrm>
            <a:off x="10" y="6"/>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55" tIns="44025" rIns="88055" bIns="44025"/>
          <a:lstStyle>
            <a:lvl1pPr defTabSz="893763" eaLnBrk="0" hangingPunct="0">
              <a:spcBef>
                <a:spcPct val="30000"/>
              </a:spcBef>
              <a:defRPr kumimoji="1" sz="1200">
                <a:solidFill>
                  <a:schemeClr val="tx1"/>
                </a:solidFill>
                <a:latin typeface="Arial" charset="0"/>
                <a:ea typeface="ＭＳ Ｐ明朝" pitchFamily="18" charset="-128"/>
              </a:defRPr>
            </a:lvl1pPr>
            <a:lvl2pPr marL="742950" indent="-285750" defTabSz="893763" eaLnBrk="0" hangingPunct="0">
              <a:spcBef>
                <a:spcPct val="30000"/>
              </a:spcBef>
              <a:defRPr kumimoji="1" sz="1200">
                <a:solidFill>
                  <a:schemeClr val="tx1"/>
                </a:solidFill>
                <a:latin typeface="Arial" charset="0"/>
                <a:ea typeface="ＭＳ Ｐ明朝" pitchFamily="18" charset="-128"/>
              </a:defRPr>
            </a:lvl2pPr>
            <a:lvl3pPr marL="1143000" indent="-228600" defTabSz="893763" eaLnBrk="0" hangingPunct="0">
              <a:spcBef>
                <a:spcPct val="30000"/>
              </a:spcBef>
              <a:defRPr kumimoji="1" sz="1200">
                <a:solidFill>
                  <a:schemeClr val="tx1"/>
                </a:solidFill>
                <a:latin typeface="Arial" charset="0"/>
                <a:ea typeface="ＭＳ Ｐ明朝" pitchFamily="18" charset="-128"/>
              </a:defRPr>
            </a:lvl3pPr>
            <a:lvl4pPr marL="1600200" indent="-228600" defTabSz="893763" eaLnBrk="0" hangingPunct="0">
              <a:spcBef>
                <a:spcPct val="30000"/>
              </a:spcBef>
              <a:defRPr kumimoji="1" sz="1200">
                <a:solidFill>
                  <a:schemeClr val="tx1"/>
                </a:solidFill>
                <a:latin typeface="Arial" charset="0"/>
                <a:ea typeface="ＭＳ Ｐ明朝" pitchFamily="18" charset="-128"/>
              </a:defRPr>
            </a:lvl4pPr>
            <a:lvl5pPr marL="2057400" indent="-228600" defTabSz="893763" eaLnBrk="0" hangingPunct="0">
              <a:spcBef>
                <a:spcPct val="30000"/>
              </a:spcBef>
              <a:defRPr kumimoji="1" sz="1200">
                <a:solidFill>
                  <a:schemeClr val="tx1"/>
                </a:solidFill>
                <a:latin typeface="Arial" charset="0"/>
                <a:ea typeface="ＭＳ Ｐ明朝" pitchFamily="18" charset="-128"/>
              </a:defRPr>
            </a:lvl5pPr>
            <a:lvl6pPr marL="25146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fontAlgn="auto" hangingPunct="1">
              <a:spcBef>
                <a:spcPct val="0"/>
              </a:spcBef>
              <a:spcAft>
                <a:spcPts val="0"/>
              </a:spcAft>
            </a:pPr>
            <a:r>
              <a:rPr lang="en-US" altLang="ja-JP">
                <a:solidFill>
                  <a:srgbClr val="000000"/>
                </a:solidFill>
                <a:ea typeface="ＭＳ Ｐゴシック" pitchFamily="50" charset="-128"/>
              </a:rPr>
              <a:t>【</a:t>
            </a:r>
            <a:r>
              <a:rPr lang="ja-JP" altLang="en-US">
                <a:solidFill>
                  <a:srgbClr val="000000"/>
                </a:solidFill>
                <a:ea typeface="ＭＳ Ｐゴシック" pitchFamily="50" charset="-128"/>
              </a:rPr>
              <a:t>機密性○</a:t>
            </a:r>
            <a:r>
              <a:rPr lang="en-US" altLang="ja-JP">
                <a:solidFill>
                  <a:srgbClr val="000000"/>
                </a:solidFill>
                <a:ea typeface="ＭＳ Ｐゴシック" pitchFamily="50" charset="-128"/>
              </a:rPr>
              <a:t>】</a:t>
            </a:r>
          </a:p>
        </p:txBody>
      </p:sp>
      <p:sp>
        <p:nvSpPr>
          <p:cNvPr id="34822" name="スライド番号プレースホルダー 4"/>
          <p:cNvSpPr txBox="1">
            <a:spLocks noGrp="1"/>
          </p:cNvSpPr>
          <p:nvPr/>
        </p:nvSpPr>
        <p:spPr bwMode="auto">
          <a:xfrm>
            <a:off x="3854322" y="9440375"/>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55" tIns="44025" rIns="88055" bIns="44025" anchor="b"/>
          <a:lstStyle>
            <a:lvl1pPr defTabSz="893763" eaLnBrk="0" hangingPunct="0">
              <a:spcBef>
                <a:spcPct val="30000"/>
              </a:spcBef>
              <a:defRPr kumimoji="1" sz="1200">
                <a:solidFill>
                  <a:schemeClr val="tx1"/>
                </a:solidFill>
                <a:latin typeface="Arial" charset="0"/>
                <a:ea typeface="ＭＳ Ｐ明朝" pitchFamily="18" charset="-128"/>
              </a:defRPr>
            </a:lvl1pPr>
            <a:lvl2pPr marL="742950" indent="-285750" defTabSz="893763" eaLnBrk="0" hangingPunct="0">
              <a:spcBef>
                <a:spcPct val="30000"/>
              </a:spcBef>
              <a:defRPr kumimoji="1" sz="1200">
                <a:solidFill>
                  <a:schemeClr val="tx1"/>
                </a:solidFill>
                <a:latin typeface="Arial" charset="0"/>
                <a:ea typeface="ＭＳ Ｐ明朝" pitchFamily="18" charset="-128"/>
              </a:defRPr>
            </a:lvl2pPr>
            <a:lvl3pPr marL="1143000" indent="-228600" defTabSz="893763" eaLnBrk="0" hangingPunct="0">
              <a:spcBef>
                <a:spcPct val="30000"/>
              </a:spcBef>
              <a:defRPr kumimoji="1" sz="1200">
                <a:solidFill>
                  <a:schemeClr val="tx1"/>
                </a:solidFill>
                <a:latin typeface="Arial" charset="0"/>
                <a:ea typeface="ＭＳ Ｐ明朝" pitchFamily="18" charset="-128"/>
              </a:defRPr>
            </a:lvl3pPr>
            <a:lvl4pPr marL="1600200" indent="-228600" defTabSz="893763" eaLnBrk="0" hangingPunct="0">
              <a:spcBef>
                <a:spcPct val="30000"/>
              </a:spcBef>
              <a:defRPr kumimoji="1" sz="1200">
                <a:solidFill>
                  <a:schemeClr val="tx1"/>
                </a:solidFill>
                <a:latin typeface="Arial" charset="0"/>
                <a:ea typeface="ＭＳ Ｐ明朝" pitchFamily="18" charset="-128"/>
              </a:defRPr>
            </a:lvl4pPr>
            <a:lvl5pPr marL="2057400" indent="-228600" defTabSz="893763" eaLnBrk="0" hangingPunct="0">
              <a:spcBef>
                <a:spcPct val="30000"/>
              </a:spcBef>
              <a:defRPr kumimoji="1" sz="1200">
                <a:solidFill>
                  <a:schemeClr val="tx1"/>
                </a:solidFill>
                <a:latin typeface="Arial" charset="0"/>
                <a:ea typeface="ＭＳ Ｐ明朝" pitchFamily="18" charset="-128"/>
              </a:defRPr>
            </a:lvl5pPr>
            <a:lvl6pPr marL="25146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89376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auto" hangingPunct="1">
              <a:spcBef>
                <a:spcPct val="0"/>
              </a:spcBef>
              <a:spcAft>
                <a:spcPts val="0"/>
              </a:spcAft>
            </a:pPr>
            <a:fld id="{1361F817-9DBA-4D51-8D4A-A7FC688526C0}" type="slidenum">
              <a:rPr lang="en-US" altLang="ja-JP">
                <a:solidFill>
                  <a:srgbClr val="000000"/>
                </a:solidFill>
                <a:ea typeface="ＭＳ Ｐゴシック" pitchFamily="50" charset="-128"/>
              </a:rPr>
              <a:pPr algn="r" eaLnBrk="1" fontAlgn="auto" hangingPunct="1">
                <a:spcBef>
                  <a:spcPct val="0"/>
                </a:spcBef>
                <a:spcAft>
                  <a:spcPts val="0"/>
                </a:spcAft>
              </a:pPr>
              <a:t>8</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984589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80" name="Rectangle 8"/>
          <p:cNvSpPr>
            <a:spLocks noChangeArrowheads="1"/>
          </p:cNvSpPr>
          <p:nvPr userDrawn="1"/>
        </p:nvSpPr>
        <p:spPr bwMode="auto">
          <a:xfrm>
            <a:off x="0" y="1125538"/>
            <a:ext cx="9906000" cy="3598862"/>
          </a:xfrm>
          <a:prstGeom prst="rect">
            <a:avLst/>
          </a:prstGeom>
          <a:solidFill>
            <a:srgbClr val="E7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4" name="Rectangle 2"/>
          <p:cNvSpPr>
            <a:spLocks noGrp="1" noChangeArrowheads="1"/>
          </p:cNvSpPr>
          <p:nvPr>
            <p:ph type="ctrTitle"/>
          </p:nvPr>
        </p:nvSpPr>
        <p:spPr>
          <a:xfrm>
            <a:off x="428229" y="1341438"/>
            <a:ext cx="8420100" cy="1079500"/>
          </a:xfrm>
        </p:spPr>
        <p:txBody>
          <a:bodyPr/>
          <a:lstStyle>
            <a:lvl1pPr>
              <a:defRPr/>
            </a:lvl1pPr>
          </a:lstStyle>
          <a:p>
            <a:pPr lvl="0"/>
            <a:endParaRPr lang="ja-JP" altLang="ja-JP" noProof="0" smtClean="0"/>
          </a:p>
        </p:txBody>
      </p:sp>
      <p:sp>
        <p:nvSpPr>
          <p:cNvPr id="3075" name="Rectangle 3"/>
          <p:cNvSpPr>
            <a:spLocks noGrp="1" noChangeArrowheads="1"/>
          </p:cNvSpPr>
          <p:nvPr>
            <p:ph type="subTitle" idx="1"/>
          </p:nvPr>
        </p:nvSpPr>
        <p:spPr>
          <a:xfrm>
            <a:off x="428234" y="2421273"/>
            <a:ext cx="8425259" cy="936625"/>
          </a:xfrm>
        </p:spPr>
        <p:txBody>
          <a:bodyPr/>
          <a:lstStyle>
            <a:lvl1pPr marL="0" indent="0">
              <a:buFontTx/>
              <a:buNone/>
              <a:defRPr kumimoji="0" sz="2400"/>
            </a:lvl1pPr>
          </a:lstStyle>
          <a:p>
            <a:pPr lvl="0"/>
            <a:endParaRPr lang="ja-JP" altLang="ja-JP" noProof="0" smtClean="0"/>
          </a:p>
        </p:txBody>
      </p:sp>
      <p:pic>
        <p:nvPicPr>
          <p:cNvPr id="3082" name="Picture 10" descr="和英ヨコ小①"/>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9564" y="5983288"/>
            <a:ext cx="428228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Oval 13"/>
          <p:cNvSpPr>
            <a:spLocks noChangeArrowheads="1"/>
          </p:cNvSpPr>
          <p:nvPr userDrawn="1"/>
        </p:nvSpPr>
        <p:spPr bwMode="auto">
          <a:xfrm>
            <a:off x="548614" y="3502025"/>
            <a:ext cx="233892" cy="2159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B3A0374-39DB-4A46-BEF1-350F756108B6}" type="slidenum">
              <a:rPr lang="en-US" altLang="ja-JP"/>
              <a:pPr/>
              <a:t>‹#›</a:t>
            </a:fld>
            <a:endParaRPr lang="en-US" altLang="ja-JP"/>
          </a:p>
        </p:txBody>
      </p:sp>
    </p:spTree>
    <p:extLst>
      <p:ext uri="{BB962C8B-B14F-4D97-AF65-F5344CB8AC3E}">
        <p14:creationId xmlns:p14="http://schemas.microsoft.com/office/powerpoint/2010/main" val="127752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7426829"/>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userDrawn="1">
  <p:cSld name="3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73457725"/>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userDrawn="1">
  <p:cSld name="3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64236524"/>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userDrawn="1">
  <p:cSld name="3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0216476"/>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userDrawn="1">
  <p:cSld name="3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07908795"/>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userDrawn="1">
  <p:cSld name="3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5662589"/>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userDrawn="1">
  <p:cSld name="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8896181"/>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userDrawn="1">
  <p:cSld name="3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47972657"/>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userDrawn="1">
  <p:cSld name="3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14830199"/>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userDrawn="1">
  <p:cSld name="3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999094"/>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userDrawn="1">
  <p:cSld name="3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6342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187683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userDrawn="1">
  <p:cSld name="3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70709045"/>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userDrawn="1">
  <p:cSld name="3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13477796"/>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userDrawn="1">
  <p:cSld name="3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7941899"/>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userDrawn="1">
  <p:cSld name="3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8565848"/>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userDrawn="1">
  <p:cSld name="3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00414871"/>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userDrawn="1">
  <p:cSld name="3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95571864"/>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userDrawn="1">
  <p:cSld name="3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0216031"/>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userDrawn="1">
  <p:cSld name="3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31442786"/>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userDrawn="1">
  <p:cSld name="3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43391297"/>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userDrawn="1">
  <p:cSld name="3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96924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6562293"/>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userDrawn="1">
  <p:cSld name="3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6418279"/>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userDrawn="1">
  <p:cSld name="3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16725921"/>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userDrawn="1">
  <p:cSld name="3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84757583"/>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userDrawn="1">
  <p:cSld name="3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7138985"/>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userDrawn="1">
  <p:cSld name="3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25182094"/>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userDrawn="1">
  <p:cSld name="3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0711531"/>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userDrawn="1">
  <p:cSld name="3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02226566"/>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userDrawn="1">
  <p:cSld name="3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4392624"/>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userDrawn="1">
  <p:cSld name="3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5134137"/>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userDrawn="1">
  <p:cSld name="3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75710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072295"/>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userDrawn="1">
  <p:cSld name="3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86245925"/>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userDrawn="1">
  <p:cSld name="3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1182901"/>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userDrawn="1">
  <p:cSld name="3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7601770"/>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userDrawn="1">
  <p:cSld name="3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8799263"/>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userDrawn="1">
  <p:cSld name="4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99140892"/>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userDrawn="1">
  <p:cSld name="4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8772861"/>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userDrawn="1">
  <p:cSld name="4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151349"/>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userDrawn="1">
  <p:cSld name="4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4068120"/>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userDrawn="1">
  <p:cSld name="4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233502"/>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userDrawn="1">
  <p:cSld name="4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27211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369089"/>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userDrawn="1">
  <p:cSld name="4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1444088"/>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userDrawn="1">
  <p:cSld name="4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91248412"/>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userDrawn="1">
  <p:cSld name="4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7439818"/>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userDrawn="1">
  <p:cSld name="4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38935568"/>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userDrawn="1">
  <p:cSld name="4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8257011"/>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userDrawn="1">
  <p:cSld name="4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5906031"/>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userDrawn="1">
  <p:cSld name="4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63031197"/>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userDrawn="1">
  <p:cSld name="4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4468919"/>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userDrawn="1">
  <p:cSld name="4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4941167"/>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userDrawn="1">
  <p:cSld name="4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188097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75048500"/>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userDrawn="1">
  <p:cSld name="4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6414695"/>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userDrawn="1">
  <p:cSld name="4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976764"/>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userDrawn="1">
  <p:cSld name="4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16367764"/>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userDrawn="1">
  <p:cSld name="4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048475"/>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userDrawn="1">
  <p:cSld name="4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3404921"/>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userDrawn="1">
  <p:cSld name="4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65658673"/>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userDrawn="1">
  <p:cSld name="4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350731"/>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0EA022-7DD1-42BD-AF8C-F5CCE64EACA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79332881"/>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userDrawn="1">
  <p:cSld name="4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0676748"/>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userDrawn="1">
  <p:cSld name="4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25931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0970618"/>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userDrawn="1">
  <p:cSld name="4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06753558"/>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userDrawn="1">
  <p:cSld name="4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57493203"/>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userDrawn="1">
  <p:cSld name="4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0649540"/>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userDrawn="1">
  <p:cSld name="4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81610367"/>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userDrawn="1">
  <p:cSld name="4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62218615"/>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userDrawn="1">
  <p:cSld name="4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705996"/>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userDrawn="1">
  <p:cSld name="4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3614471"/>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userDrawn="1">
  <p:cSld name="4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9411648"/>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userDrawn="1">
  <p:cSld name="4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7164053"/>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userDrawn="1">
  <p:cSld name="4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27766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34685284"/>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userDrawn="1">
  <p:cSld name="4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45010734"/>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userDrawn="1">
  <p:cSld name="4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4016004"/>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userDrawn="1">
  <p:cSld name="4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52218226"/>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userDrawn="1">
  <p:cSld name="4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0014902"/>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userDrawn="1">
  <p:cSld name="4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9749137"/>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userDrawn="1">
  <p:cSld name="4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86925624"/>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userDrawn="1">
  <p:cSld name="4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42862"/>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userDrawn="1">
  <p:cSld name="4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9213933"/>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userDrawn="1">
  <p:cSld name="4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2761868"/>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userDrawn="1">
  <p:cSld name="4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65201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95762837"/>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userDrawn="1">
  <p:cSld name="4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9540518"/>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userDrawn="1">
  <p:cSld name="4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86297164"/>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userDrawn="1">
  <p:cSld name="4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00421473"/>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userDrawn="1">
  <p:cSld name="4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8618424"/>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userDrawn="1">
  <p:cSld name="4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0900313"/>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userDrawn="1">
  <p:cSld name="4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34020458"/>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userDrawn="1">
  <p:cSld name="4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0304679"/>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userDrawn="1">
  <p:cSld name="4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572757"/>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userDrawn="1">
  <p:cSld name="4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384739"/>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userDrawn="1">
  <p:cSld name="4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671425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5782556"/>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userDrawn="1">
  <p:cSld name="4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64800217"/>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userDrawn="1">
  <p:cSld name="4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18633220"/>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userDrawn="1">
  <p:cSld name="4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4232656"/>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userDrawn="1">
  <p:cSld name="4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5379435"/>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userDrawn="1">
  <p:cSld name="4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3545474"/>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userDrawn="1">
  <p:cSld name="4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55626032"/>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userDrawn="1">
  <p:cSld name="4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91634461"/>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userDrawn="1">
  <p:cSld name="4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59155520"/>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userDrawn="1">
  <p:cSld name="4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80607260"/>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userDrawn="1">
  <p:cSld name="4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1376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E700D3B-EE69-4ECF-B3DE-9198B26A1DD3}" type="slidenum">
              <a:rPr lang="en-US" altLang="ja-JP"/>
              <a:pPr/>
              <a:t>‹#›</a:t>
            </a:fld>
            <a:endParaRPr lang="en-US" altLang="ja-JP"/>
          </a:p>
        </p:txBody>
      </p:sp>
    </p:spTree>
    <p:extLst>
      <p:ext uri="{BB962C8B-B14F-4D97-AF65-F5344CB8AC3E}">
        <p14:creationId xmlns:p14="http://schemas.microsoft.com/office/powerpoint/2010/main" val="12135143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2537390"/>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userDrawn="1">
  <p:cSld name="4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1762835"/>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userDrawn="1">
  <p:cSld name="4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81984768"/>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userDrawn="1">
  <p:cSld name="4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9533523"/>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userDrawn="1">
  <p:cSld name="4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0381455"/>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userDrawn="1">
  <p:cSld name="4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298811"/>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userDrawn="1">
  <p:cSld name="4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3181412"/>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userDrawn="1">
  <p:cSld name="4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81353488"/>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userDrawn="1">
  <p:cSld name="4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5752838"/>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userDrawn="1">
  <p:cSld name="4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0495248"/>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userDrawn="1">
  <p:cSld name="4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5543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8602189"/>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userDrawn="1">
  <p:cSld name="4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9429182"/>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userDrawn="1">
  <p:cSld name="4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2954206"/>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userDrawn="1">
  <p:cSld name="4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95717243"/>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userDrawn="1">
  <p:cSld name="4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0735639"/>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userDrawn="1">
  <p:cSld name="4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8144377"/>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userDrawn="1">
  <p:cSld name="4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92341377"/>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userDrawn="1">
  <p:cSld name="4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3804488"/>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userDrawn="1">
  <p:cSld name="4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4691232"/>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userDrawn="1">
  <p:cSld name="4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8695297"/>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userDrawn="1">
  <p:cSld name="4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443651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7181376"/>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userDrawn="1">
  <p:cSld name="4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5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97853378"/>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userDrawn="1">
  <p:cSld name="4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65572659"/>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userDrawn="1">
  <p:cSld name="4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3569236"/>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userDrawn="1">
  <p:cSld name="4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7506997"/>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userDrawn="1">
  <p:cSld name="4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9138129"/>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userDrawn="1">
  <p:cSld name="4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5691785"/>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userDrawn="1">
  <p:cSld name="4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98091903"/>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userDrawn="1">
  <p:cSld name="4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197815"/>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userDrawn="1">
  <p:cSld name="4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89369610"/>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userDrawn="1">
  <p:cSld name="4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32651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89614012"/>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userDrawn="1">
  <p:cSld name="4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96652337"/>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userDrawn="1">
  <p:cSld name="4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7930960"/>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userDrawn="1">
  <p:cSld name="4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47555080"/>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userDrawn="1">
  <p:cSld name="4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6122744"/>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userDrawn="1">
  <p:cSld name="4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2076990"/>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userDrawn="1">
  <p:cSld name="5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67723843"/>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userDrawn="1">
  <p:cSld name="5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69158806"/>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userDrawn="1">
  <p:cSld name="5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1728605"/>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userDrawn="1">
  <p:cSld name="5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92513169"/>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userDrawn="1">
  <p:cSld name="5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97159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06345214"/>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userDrawn="1">
  <p:cSld name="5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8972704"/>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userDrawn="1">
  <p:cSld name="5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5963079"/>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userDrawn="1">
  <p:cSld name="5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83542807"/>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userDrawn="1">
  <p:cSld name="5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5444164"/>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userDrawn="1">
  <p:cSld name="5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1291711"/>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userDrawn="1">
  <p:cSld name="5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91915338"/>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userDrawn="1">
  <p:cSld name="5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3683601"/>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userDrawn="1">
  <p:cSld name="5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03565333"/>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userDrawn="1">
  <p:cSld name="5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4374272"/>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userDrawn="1">
  <p:cSld name="5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51641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41042043"/>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userDrawn="1">
  <p:cSld name="5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8614886"/>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userDrawn="1">
  <p:cSld name="5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2694212"/>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userDrawn="1">
  <p:cSld name="5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44793951"/>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userDrawn="1">
  <p:cSld name="5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7343478"/>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userDrawn="1">
  <p:cSld name="5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9797268"/>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userDrawn="1">
  <p:cSld name="5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5276322"/>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userDrawn="1">
  <p:cSld name="5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7733117"/>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userDrawn="1">
  <p:cSld name="5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84076923"/>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userDrawn="1">
  <p:cSld name="5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4472148"/>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userDrawn="1">
  <p:cSld name="5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18636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4311986"/>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userDrawn="1">
  <p:cSld name="5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285092"/>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userDrawn="1">
  <p:cSld name="5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367672"/>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userDrawn="1">
  <p:cSld name="5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8781244"/>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userDrawn="1">
  <p:cSld name="5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43704433"/>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userDrawn="1">
  <p:cSld name="5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9241347"/>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userDrawn="1">
  <p:cSld name="5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01240963"/>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userDrawn="1">
  <p:cSld name="5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4179520"/>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userDrawn="1">
  <p:cSld name="5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0994489"/>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userDrawn="1">
  <p:cSld name="5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78443010"/>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userDrawn="1">
  <p:cSld name="5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5724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3318063"/>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userDrawn="1">
  <p:cSld name="5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7250200"/>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userDrawn="1">
  <p:cSld name="5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95787353"/>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userDrawn="1">
  <p:cSld name="5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8701242"/>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userDrawn="1">
  <p:cSld name="5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53117650"/>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userDrawn="1">
  <p:cSld name="5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1536530"/>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userDrawn="1">
  <p:cSld name="5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0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48604736"/>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userDrawn="1">
  <p:cSld name="5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1780569"/>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userDrawn="1">
  <p:cSld name="5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7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62349945"/>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userDrawn="1">
  <p:cSld name="5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8858201"/>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userDrawn="1">
  <p:cSld name="5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33561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281009"/>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userDrawn="1">
  <p:cSld name="5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5003669"/>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userDrawn="1">
  <p:cSld name="5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9210148"/>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userDrawn="1">
  <p:cSld name="5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15875484"/>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userDrawn="1">
  <p:cSld name="5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4317025"/>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userDrawn="1">
  <p:cSld name="5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44831996"/>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userDrawn="1">
  <p:cSld name="5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98185746"/>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userDrawn="1">
  <p:cSld name="5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1639962"/>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userDrawn="1">
  <p:cSld name="5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63536965"/>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userDrawn="1">
  <p:cSld name="5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22454527"/>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userDrawn="1">
  <p:cSld name="5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2773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0933946"/>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userDrawn="1">
  <p:cSld name="5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6375569"/>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userDrawn="1">
  <p:cSld name="5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22545591"/>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userDrawn="1">
  <p:cSld name="5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002703"/>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userDrawn="1">
  <p:cSld name="5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4189858"/>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userDrawn="1">
  <p:cSld name="5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1234788"/>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userDrawn="1">
  <p:cSld name="5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780873"/>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userDrawn="1">
  <p:cSld name="5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2745582"/>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userDrawn="1">
  <p:cSld name="5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21796574"/>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userDrawn="1">
  <p:cSld name="5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0313812"/>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userDrawn="1">
  <p:cSld name="5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3759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8272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10291422"/>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userDrawn="1">
  <p:cSld name="5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3038377"/>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userDrawn="1">
  <p:cSld name="5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5760195"/>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userDrawn="1">
  <p:cSld name="5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6545389"/>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userDrawn="1">
  <p:cSld name="5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7168871"/>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userDrawn="1">
  <p:cSld name="5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9836858"/>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userDrawn="1">
  <p:cSld name="5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7185163"/>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userDrawn="1">
  <p:cSld name="5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51557761"/>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userDrawn="1">
  <p:cSld name="5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32911832"/>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userDrawn="1">
  <p:cSld name="5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5721485"/>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userDrawn="1">
  <p:cSld name="5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3244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0813528"/>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userDrawn="1">
  <p:cSld name="5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43631074"/>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userDrawn="1">
  <p:cSld name="5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69712325"/>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userDrawn="1">
  <p:cSld name="5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51227394"/>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userDrawn="1">
  <p:cSld name="5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2915973"/>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userDrawn="1">
  <p:cSld name="5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9677075"/>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userDrawn="1">
  <p:cSld name="5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1602318"/>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userDrawn="1">
  <p:cSld name="5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116376"/>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userDrawn="1">
  <p:cSld name="5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0998214"/>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userDrawn="1">
  <p:cSld name="5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54733111"/>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userDrawn="1">
  <p:cSld name="5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129633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1202233"/>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userDrawn="1">
  <p:cSld name="5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74851989"/>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userDrawn="1">
  <p:cSld name="5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0778490"/>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userDrawn="1">
  <p:cSld name="5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9313186"/>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userDrawn="1">
  <p:cSld name="5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86085993"/>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userDrawn="1">
  <p:cSld name="5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81273854"/>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userDrawn="1">
  <p:cSld name="5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6837035"/>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userDrawn="1">
  <p:cSld name="5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37931309"/>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userDrawn="1">
  <p:cSld name="5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3302099"/>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userDrawn="1">
  <p:cSld name="5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47057751"/>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userDrawn="1">
  <p:cSld name="5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54342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7303216"/>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userDrawn="1">
  <p:cSld name="5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43169841"/>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userDrawn="1">
  <p:cSld name="5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4564635"/>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DDF38129-1472-4531-8510-F648BB868C24}" type="datetime1">
              <a:rPr lang="ja-JP" altLang="en-US">
                <a:solidFill>
                  <a:srgbClr val="000000"/>
                </a:solidFill>
              </a:rPr>
              <a:pPr>
                <a:defRPr/>
              </a:pPr>
              <a:t>2016/5/19</a:t>
            </a:fld>
            <a:endParaRPr lang="en-US" altLang="ja-JP">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092387D-EDC6-44FF-A4AA-BFA6E7B1FF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8558604"/>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39"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42"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442"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3F252B6-63B5-4112-BDA5-3A925C92AB1B}" type="datetime1">
              <a:rPr lang="ja-JP" altLang="en-US" smtClean="0">
                <a:solidFill>
                  <a:srgbClr val="000000"/>
                </a:solidFill>
              </a:rPr>
              <a:t>2016/5/19</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6762D46-BD4E-4EEE-B8F3-4A21FC113E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6546900"/>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3625716"/>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640673"/>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7730854"/>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278711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4494117"/>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9957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99014554"/>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3867354"/>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4617044"/>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0587739"/>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0094863"/>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26DF16-7525-422B-87F4-094CDA04A3FC}" type="datetimeFigureOut">
              <a:rPr lang="ja-JP" altLang="en-US" smtClean="0">
                <a:solidFill>
                  <a:prstClr val="black">
                    <a:tint val="75000"/>
                  </a:prstClr>
                </a:solidFill>
              </a:rPr>
              <a:pPr/>
              <a:t>2016/5/19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54794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59469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88329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21477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517281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92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23758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17654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3984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15038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351407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92539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66468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629250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188075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85275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28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983090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1487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7006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517985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8529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49515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06415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06439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44801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86967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4078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486587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7610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95988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5096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03096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17682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96926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41097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486079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235804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23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71049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809635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13380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99941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392755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81861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827636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922199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15371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56890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990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088706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82022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77539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8982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49794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19431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54471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970263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841750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13712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681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59014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876213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461959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69856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56136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27860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17299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38830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44913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054361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6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8103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602195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031161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197803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839913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744380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4132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33164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412523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851139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424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4375830-5DF8-417C-9E0D-EC1252BB911C}" type="slidenum">
              <a:rPr lang="en-US" altLang="ja-JP"/>
              <a:pPr/>
              <a:t>‹#›</a:t>
            </a:fld>
            <a:endParaRPr lang="en-US" altLang="ja-JP"/>
          </a:p>
        </p:txBody>
      </p:sp>
    </p:spTree>
    <p:extLst>
      <p:ext uri="{BB962C8B-B14F-4D97-AF65-F5344CB8AC3E}">
        <p14:creationId xmlns:p14="http://schemas.microsoft.com/office/powerpoint/2010/main" val="2611388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34101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43646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45884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6021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18772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7611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43409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07985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1517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12350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311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56340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05840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78645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92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825502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64642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09774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605046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95888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54052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79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523724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1720184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22587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56263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26019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1125813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22387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912978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15751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283738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2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867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412248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43924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20110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28255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0837765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0593318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52511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879922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88325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878621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459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810273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44453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327967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83788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69004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3414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4263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004556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742645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066457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88570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639639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260741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10123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81140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0811649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67808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20104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608741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132292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22496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8316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163829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462096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12771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738835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3548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975239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593876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3308578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814401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88914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68260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299980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3536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83273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62977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2826726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95122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15565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282838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09525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42478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6717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7564450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99596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9279951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659302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550510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206150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793478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097385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22257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935445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4915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03781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002305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2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793736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6826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0907094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335194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043037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2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7097446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120472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16447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68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3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30ED73F-9724-4F90-A977-E641C128AA30}" type="slidenum">
              <a:rPr lang="en-US" altLang="ja-JP"/>
              <a:pPr/>
              <a:t>‹#›</a:t>
            </a:fld>
            <a:endParaRPr lang="en-US" altLang="ja-JP"/>
          </a:p>
        </p:txBody>
      </p:sp>
    </p:spTree>
    <p:extLst>
      <p:ext uri="{BB962C8B-B14F-4D97-AF65-F5344CB8AC3E}">
        <p14:creationId xmlns:p14="http://schemas.microsoft.com/office/powerpoint/2010/main" val="3643851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2521335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10864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2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011748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1602534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2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16713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2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57931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2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53294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2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085301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2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59520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69569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2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31634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931103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3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5346218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3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525619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3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41032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3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21895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255371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3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406903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3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100972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3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37875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3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335640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3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295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919270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3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372920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832193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3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98762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19226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484483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3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595929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3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8292273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970831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3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484064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3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2017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527956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3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770951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3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652892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3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4548899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3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775799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3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691241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3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416144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3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115463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3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391657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3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865996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3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2033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0246117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3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534954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3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0450653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3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249050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3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828897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296359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3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5608088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3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090404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3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1053466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3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5098277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3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8616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9408414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3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215691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3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1076241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3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2509356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3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16643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3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394776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3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529203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9733270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873969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967167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9370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566158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3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170180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3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477217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3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1621952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3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9215061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3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716684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3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240778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3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987451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3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381841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3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797621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3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4302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6572608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3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3141801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3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964826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3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385824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3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0469336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92196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3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092648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3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089603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3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4864246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3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6876085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3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5474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6992794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3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8954578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3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70276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4064001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3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1850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130827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3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052784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3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912884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3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112735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3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4519260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88634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948576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3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94163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3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494192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3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678412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3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8586815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3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536476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3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707305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3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0932779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3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0940684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3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1397894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3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4034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196975"/>
            <a:ext cx="43751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196975"/>
            <a:ext cx="43751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F4FE9CDA-3F1B-4068-BB23-FD18DDB18043}" type="slidenum">
              <a:rPr lang="en-US" altLang="ja-JP"/>
              <a:pPr/>
              <a:t>‹#›</a:t>
            </a:fld>
            <a:endParaRPr lang="en-US" altLang="ja-JP"/>
          </a:p>
        </p:txBody>
      </p:sp>
    </p:spTree>
    <p:extLst>
      <p:ext uri="{BB962C8B-B14F-4D97-AF65-F5344CB8AC3E}">
        <p14:creationId xmlns:p14="http://schemas.microsoft.com/office/powerpoint/2010/main" val="3595571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5059905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9376852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3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87506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3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387351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3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73438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3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501467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3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476454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3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177305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3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6910259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3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6195562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3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0720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363043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3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44097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4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004866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4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827536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4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414030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4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35798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4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134529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4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708086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4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450327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4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1971043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4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76431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5738559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4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6758862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4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8156579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4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5066662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4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9704787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4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9946393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4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151932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4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14249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4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5925645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4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068286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4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9330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485274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4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246098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4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8407832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4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7422377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4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43150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0EA022-7DD1-42BD-AF8C-F5CCE64EACA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1823804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4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622998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4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7246498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4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217379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4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7679126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4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97379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29188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4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541827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4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731757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4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047888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4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5256070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4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514753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4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570646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4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6325978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4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3147305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4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995021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4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0530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250087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4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6590592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4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123763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4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71055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4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2649781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4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675651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4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450701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4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830316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4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1833362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4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378554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4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375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473268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4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6469389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4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2686591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userDrawn="1">
  <p:cSld name="4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3374983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4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20919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4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318333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4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500087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4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4309392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4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698479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4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096109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4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9927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157728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4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530177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4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0894265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4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190676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4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4681293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4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8179206"/>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4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17885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4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3901908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4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84371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4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0360463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4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4621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9643445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4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6098173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4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780826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4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113555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4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569833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4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1205504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4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6017707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4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823830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4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513116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4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474674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4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7054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9378433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4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8558877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4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075189"/>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4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8656950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4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769868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4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868894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4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6303170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4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043035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4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5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923484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4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077945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4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9085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1B9AC5AB-CC3C-4819-80F1-62B41BDB13D6}" type="slidenum">
              <a:rPr lang="en-US" altLang="ja-JP"/>
              <a:pPr/>
              <a:t>‹#›</a:t>
            </a:fld>
            <a:endParaRPr lang="en-US" altLang="ja-JP"/>
          </a:p>
        </p:txBody>
      </p:sp>
    </p:spTree>
    <p:extLst>
      <p:ext uri="{BB962C8B-B14F-4D97-AF65-F5344CB8AC3E}">
        <p14:creationId xmlns:p14="http://schemas.microsoft.com/office/powerpoint/2010/main" val="2403592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882450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4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7353582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4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654469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4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443845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4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564191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4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757550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4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8985374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4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9191793"/>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4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718548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4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06245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4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0212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47245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4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439670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4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348233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5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651986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5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0584308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5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5687861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5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6222524"/>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5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2662493"/>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5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196356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5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765989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5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1036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2218657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5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24692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5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033131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5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2212243"/>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5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36896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5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947605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5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3851288"/>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5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723712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5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353656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5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544674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5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0693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142071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5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314067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5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73973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5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5785783"/>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5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957467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5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5711426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5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4827700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5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9301486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5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0559641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5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5664043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5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3564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147300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5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03939350"/>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5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630954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5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536372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5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3437225"/>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5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0252443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5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847397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5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218535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5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228135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5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527999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5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1558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9480577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5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2291413"/>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5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7628096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5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0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772503"/>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5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732984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5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7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2996585"/>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5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287146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5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8968742"/>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5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5677619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5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291425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5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6616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30842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5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858216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5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863829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5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520592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5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153958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5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536784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5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3873172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5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021065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5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7145005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5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544041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5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6942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8627439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5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867909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5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2278190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5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5030766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5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379544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5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953035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5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801509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5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4765244"/>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5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50544898"/>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5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8030685"/>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5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31958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116782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5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782755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5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472986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5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641302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5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7368567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5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086927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5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638799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5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3476694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5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0058329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5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1242271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5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03652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961042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5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503682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5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7074692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5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97408104"/>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5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464417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5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9293774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5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6867291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5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5958415"/>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5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309801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5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0044191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5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7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5736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4382CAEE-CA43-4EA9-ACD6-9359B5DE720D}" type="slidenum">
              <a:rPr lang="en-US" altLang="ja-JP"/>
              <a:pPr/>
              <a:t>‹#›</a:t>
            </a:fld>
            <a:endParaRPr lang="en-US" altLang="ja-JP"/>
          </a:p>
        </p:txBody>
      </p:sp>
    </p:spTree>
    <p:extLst>
      <p:ext uri="{BB962C8B-B14F-4D97-AF65-F5344CB8AC3E}">
        <p14:creationId xmlns:p14="http://schemas.microsoft.com/office/powerpoint/2010/main" val="532663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915153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5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335402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5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3524251"/>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5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108757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5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1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1357300"/>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5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5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094866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5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265827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5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020820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5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8000311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5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1372945"/>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123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705066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680150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20716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830272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359888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877562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17385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7146151"/>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71699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7034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7173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66843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444733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164101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39" y="274638"/>
            <a:ext cx="8914924"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442" y="1600200"/>
            <a:ext cx="438202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5028442" y="3938589"/>
            <a:ext cx="438202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B0CF921-03CD-4139-B3DC-B6A24DBBF51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3770798"/>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95300" y="1600204"/>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0EA022-7DD1-42BD-AF8C-F5CCE64EACA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000566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80" name="Rectangle 8"/>
          <p:cNvSpPr>
            <a:spLocks noChangeArrowheads="1"/>
          </p:cNvSpPr>
          <p:nvPr userDrawn="1"/>
        </p:nvSpPr>
        <p:spPr bwMode="auto">
          <a:xfrm>
            <a:off x="0" y="1125538"/>
            <a:ext cx="9906000" cy="3598862"/>
          </a:xfrm>
          <a:prstGeom prst="rect">
            <a:avLst/>
          </a:prstGeom>
          <a:solidFill>
            <a:srgbClr val="E7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074" name="Rectangle 2"/>
          <p:cNvSpPr>
            <a:spLocks noGrp="1" noChangeArrowheads="1"/>
          </p:cNvSpPr>
          <p:nvPr>
            <p:ph type="ctrTitle"/>
          </p:nvPr>
        </p:nvSpPr>
        <p:spPr>
          <a:xfrm>
            <a:off x="428229" y="1341438"/>
            <a:ext cx="8420100" cy="1079500"/>
          </a:xfrm>
        </p:spPr>
        <p:txBody>
          <a:bodyPr/>
          <a:lstStyle>
            <a:lvl1pPr>
              <a:defRPr/>
            </a:lvl1pPr>
          </a:lstStyle>
          <a:p>
            <a:pPr lvl="0"/>
            <a:endParaRPr lang="ja-JP" altLang="ja-JP" noProof="0" smtClean="0"/>
          </a:p>
        </p:txBody>
      </p:sp>
      <p:sp>
        <p:nvSpPr>
          <p:cNvPr id="3075" name="Rectangle 3"/>
          <p:cNvSpPr>
            <a:spLocks noGrp="1" noChangeArrowheads="1"/>
          </p:cNvSpPr>
          <p:nvPr>
            <p:ph type="subTitle" idx="1"/>
          </p:nvPr>
        </p:nvSpPr>
        <p:spPr>
          <a:xfrm>
            <a:off x="428234" y="2421273"/>
            <a:ext cx="8425259" cy="936625"/>
          </a:xfrm>
        </p:spPr>
        <p:txBody>
          <a:bodyPr/>
          <a:lstStyle>
            <a:lvl1pPr marL="0" indent="0">
              <a:buFontTx/>
              <a:buNone/>
              <a:defRPr kumimoji="0" sz="2400"/>
            </a:lvl1pPr>
          </a:lstStyle>
          <a:p>
            <a:pPr lvl="0"/>
            <a:endParaRPr lang="ja-JP" altLang="ja-JP" noProof="0" smtClean="0"/>
          </a:p>
        </p:txBody>
      </p:sp>
      <p:pic>
        <p:nvPicPr>
          <p:cNvPr id="3082" name="Picture 10" descr="和英ヨコ小①"/>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9564" y="5983288"/>
            <a:ext cx="428228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Oval 13"/>
          <p:cNvSpPr>
            <a:spLocks noChangeArrowheads="1"/>
          </p:cNvSpPr>
          <p:nvPr userDrawn="1"/>
        </p:nvSpPr>
        <p:spPr bwMode="auto">
          <a:xfrm>
            <a:off x="548614" y="3502025"/>
            <a:ext cx="233892" cy="2159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Tree>
    <p:extLst>
      <p:ext uri="{BB962C8B-B14F-4D97-AF65-F5344CB8AC3E}">
        <p14:creationId xmlns:p14="http://schemas.microsoft.com/office/powerpoint/2010/main" val="3260516470"/>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84375830-5DF8-417C-9E0D-EC1252BB911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65195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3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D30ED73F-9724-4F90-A977-E641C128AA3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95012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196975"/>
            <a:ext cx="43751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196975"/>
            <a:ext cx="43751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F4FE9CDA-3F1B-4068-BB23-FD18DDB1804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2683140"/>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1B9AC5AB-CC3C-4819-80F1-62B41BDB13D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0103571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4382CAEE-CA43-4EA9-ACD6-9359B5DE720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35812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7170283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a:xfrm>
            <a:off x="7594600" y="6599496"/>
            <a:ext cx="2311400" cy="285888"/>
          </a:xfrm>
        </p:spPr>
        <p:txBody>
          <a:bodyPr/>
          <a:lstStyle>
            <a:lvl1pPr>
              <a:defRPr/>
            </a:lvl1pPr>
          </a:lstStyle>
          <a:p>
            <a:fld id="{57F4A52C-47F3-45F6-A264-9387679C0D7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53386016"/>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A6C018A0-62D7-453B-98F9-612B3DDF73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085289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DF31026-77B7-428A-B56D-E08A95BA76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380587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3A0374-39DB-4A46-BEF1-350F756108B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6293627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E700D3B-EE69-4ECF-B3DE-9198B26A1DD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2645356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4435507"/>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833318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7826604"/>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0650765"/>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2586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656729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9839250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5941021"/>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8278972"/>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8509294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2454675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01643089"/>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4019291"/>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58467780"/>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642018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4958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5194944"/>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7574087"/>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5097712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2802155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03727231"/>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7055920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6038439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73311776"/>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1438709"/>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377855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78613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17835600"/>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73877720"/>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6501166"/>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271436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42546398"/>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userDrawn="1">
  <p:cSld name="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508349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4279953"/>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46154583"/>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5621173"/>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0318651"/>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15374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6379782"/>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0678082"/>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282668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569160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406299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63798165"/>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1410240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888280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54818354"/>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1803566"/>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userDrawn="1">
  <p:cSld name="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54483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849380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userDrawn="1">
  <p:cSld name="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6503509"/>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5904110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024158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801975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124815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userDrawn="1">
  <p:cSld name="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74170020"/>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userDrawn="1">
  <p:cSld name="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88998806"/>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userDrawn="1">
  <p:cSld name="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24121344"/>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8400101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61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277389"/>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0430446"/>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userDrawn="1">
  <p:cSld name="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141065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userDrawn="1">
  <p:cSld name="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5506070"/>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0216975"/>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userDrawn="1">
  <p:cSld name="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7448519"/>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9327252"/>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userDrawn="1">
  <p:cSld name="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05993310"/>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26166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userDrawn="1">
  <p:cSld name="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50627443"/>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userDrawn="1">
  <p:cSld name="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531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a:xfrm>
            <a:off x="7594600" y="6599496"/>
            <a:ext cx="2311400" cy="285888"/>
          </a:xfrm>
        </p:spPr>
        <p:txBody>
          <a:bodyPr/>
          <a:lstStyle>
            <a:lvl1pPr>
              <a:defRPr/>
            </a:lvl1pPr>
          </a:lstStyle>
          <a:p>
            <a:fld id="{57F4A52C-47F3-45F6-A264-9387679C0D73}" type="slidenum">
              <a:rPr lang="en-US" altLang="ja-JP"/>
              <a:pPr/>
              <a:t>‹#›</a:t>
            </a:fld>
            <a:endParaRPr lang="en-US" altLang="ja-JP"/>
          </a:p>
        </p:txBody>
      </p:sp>
    </p:spTree>
    <p:extLst>
      <p:ext uri="{BB962C8B-B14F-4D97-AF65-F5344CB8AC3E}">
        <p14:creationId xmlns:p14="http://schemas.microsoft.com/office/powerpoint/2010/main" val="4122622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7724423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78212944"/>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userDrawn="1">
  <p:cSld name="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1610538"/>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23378020"/>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userDrawn="1">
  <p:cSld name="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89580268"/>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userDrawn="1">
  <p:cSld name="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80262704"/>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userDrawn="1">
  <p:cSld name="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3600838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userDrawn="1">
  <p:cSld name="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29705087"/>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userDrawn="1">
  <p:cSld name="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4815203"/>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2143057"/>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userDrawn="1">
  <p:cSld name="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16259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9175891"/>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51587690"/>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userDrawn="1">
  <p:cSld name="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40600384"/>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userDrawn="1">
  <p:cSld name="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4611792"/>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userDrawn="1">
  <p:cSld name="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70223624"/>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userDrawn="1">
  <p:cSld name="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1527842"/>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userDrawn="1">
  <p:cSld name="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10822351"/>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userDrawn="1">
  <p:cSld name="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29536430"/>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userDrawn="1">
  <p:cSld name="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6446565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userDrawn="1">
  <p:cSld name="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1922794"/>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userDrawn="1">
  <p:cSld name="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2763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5836752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userDrawn="1">
  <p:cSld name="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89006662"/>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userDrawn="1">
  <p:cSld name="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9732255"/>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763458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userDrawn="1">
  <p:cSld name="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6646082"/>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userDrawn="1">
  <p:cSld name="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8828103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userDrawn="1">
  <p:cSld name="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8303653"/>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userDrawn="1">
  <p:cSld name="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6011358"/>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63378751"/>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userDrawn="1">
  <p:cSld name="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56778566"/>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89595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32278031"/>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9590081"/>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0156360"/>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97881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1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8903738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1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1061812"/>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1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9372419"/>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userDrawn="1">
  <p:cSld name="1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84954999"/>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userDrawn="1">
  <p:cSld name="1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9531569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1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5115174"/>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userDrawn="1">
  <p:cSld name="1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04018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550520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userDrawn="1">
  <p:cSld name="1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08335091"/>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1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8320910"/>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1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49000445"/>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userDrawn="1">
  <p:cSld name="1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02199199"/>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userDrawn="1">
  <p:cSld name="1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654484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1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13979796"/>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1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5704453"/>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1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6217540"/>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1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5427777"/>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1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3472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059275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1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270951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1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9858136"/>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1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91849454"/>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1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6690132"/>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userDrawn="1">
  <p:cSld name="1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5712313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userDrawn="1">
  <p:cSld name="1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43758846"/>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userDrawn="1">
  <p:cSld name="1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23133238"/>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userDrawn="1">
  <p:cSld name="1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44906178"/>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1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02852068"/>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1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67881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4914735"/>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userDrawn="1">
  <p:cSld name="1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46469868"/>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userDrawn="1">
  <p:cSld name="1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88096771"/>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userDrawn="1">
  <p:cSld name="1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9829963"/>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userDrawn="1">
  <p:cSld name="1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91036101"/>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userDrawn="1">
  <p:cSld name="1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32333380"/>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userDrawn="1">
  <p:cSld name="1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9828881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userDrawn="1">
  <p:cSld name="1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19073"/>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userDrawn="1">
  <p:cSld name="1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07868"/>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1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78707114"/>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1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11122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9727670"/>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1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5109514"/>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userDrawn="1">
  <p:cSld name="1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3959009"/>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1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02049625"/>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userDrawn="1">
  <p:cSld name="1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9373614"/>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userDrawn="1">
  <p:cSld name="1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94665385"/>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userDrawn="1">
  <p:cSld name="1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4425315"/>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userDrawn="1">
  <p:cSld name="1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2304068"/>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userDrawn="1">
  <p:cSld name="1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9907838"/>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1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039232"/>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userDrawn="1">
  <p:cSld name="1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2651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47416877"/>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userDrawn="1">
  <p:cSld name="1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3674974"/>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userDrawn="1">
  <p:cSld name="1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0319181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userDrawn="1">
  <p:cSld name="1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8654288"/>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userDrawn="1">
  <p:cSld name="1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014845"/>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userDrawn="1">
  <p:cSld name="1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1604073"/>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userDrawn="1">
  <p:cSld name="1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82353185"/>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userDrawn="1">
  <p:cSld name="1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6844337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userDrawn="1">
  <p:cSld name="1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27753473"/>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userDrawn="1">
  <p:cSld name="1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6801189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1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6536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58795098"/>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1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1709392"/>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userDrawn="1">
  <p:cSld name="1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1904476"/>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userDrawn="1">
  <p:cSld name="1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08910604"/>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userDrawn="1">
  <p:cSld name="1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37466966"/>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userDrawn="1">
  <p:cSld name="1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37309297"/>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userDrawn="1">
  <p:cSld name="1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2811183"/>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userDrawn="1">
  <p:cSld name="1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4213301"/>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1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58426836"/>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userDrawn="1">
  <p:cSld name="1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450507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userDrawn="1">
  <p:cSld name="1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0945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A6C018A0-62D7-453B-98F9-612B3DDF738A}" type="slidenum">
              <a:rPr lang="en-US" altLang="ja-JP"/>
              <a:pPr/>
              <a:t>‹#›</a:t>
            </a:fld>
            <a:endParaRPr lang="en-US" altLang="ja-JP"/>
          </a:p>
        </p:txBody>
      </p:sp>
    </p:spTree>
    <p:extLst>
      <p:ext uri="{BB962C8B-B14F-4D97-AF65-F5344CB8AC3E}">
        <p14:creationId xmlns:p14="http://schemas.microsoft.com/office/powerpoint/2010/main" val="179760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89338546"/>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userDrawn="1">
  <p:cSld name="1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08825524"/>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userDrawn="1">
  <p:cSld name="1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5015961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userDrawn="1">
  <p:cSld name="1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0817167"/>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userDrawn="1">
  <p:cSld name="1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1856175"/>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userDrawn="1">
  <p:cSld name="1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5280448"/>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userDrawn="1">
  <p:cSld name="1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41759289"/>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userDrawn="1">
  <p:cSld name="1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95722405"/>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1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94602796"/>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userDrawn="1">
  <p:cSld name="1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55101540"/>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userDrawn="1">
  <p:cSld name="1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61460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22319030"/>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userDrawn="1">
  <p:cSld name="1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3960479"/>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userDrawn="1">
  <p:cSld name="1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4891952"/>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userDrawn="1">
  <p:cSld name="1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07207352"/>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userDrawn="1">
  <p:cSld name="1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4504545"/>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userDrawn="1">
  <p:cSld name="1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6041311"/>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userDrawn="1">
  <p:cSld name="1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39967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userDrawn="1">
  <p:cSld name="1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95522451"/>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userDrawn="1">
  <p:cSld name="1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18967484"/>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userDrawn="1">
  <p:cSld name="1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31796001"/>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userDrawn="1">
  <p:cSld name="1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3071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87056602"/>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userDrawn="1">
  <p:cSld name="1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467930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userDrawn="1">
  <p:cSld name="1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05426169"/>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userDrawn="1">
  <p:cSld name="1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4544767"/>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userDrawn="1">
  <p:cSld name="1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521618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userDrawn="1">
  <p:cSld name="1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61998970"/>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userDrawn="1">
  <p:cSld name="1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0951828"/>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userDrawn="1">
  <p:cSld name="1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68063439"/>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userDrawn="1">
  <p:cSld name="1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26996794"/>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userDrawn="1">
  <p:cSld name="1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2363637"/>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userDrawn="1">
  <p:cSld name="1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1637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852068"/>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userDrawn="1">
  <p:cSld name="1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476692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userDrawn="1">
  <p:cSld name="1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10553904"/>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userDrawn="1">
  <p:cSld name="1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7102196"/>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2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27856044"/>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userDrawn="1">
  <p:cSld name="2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59242491"/>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userDrawn="1">
  <p:cSld name="2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06593313"/>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userDrawn="1">
  <p:cSld name="2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5163350"/>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userDrawn="1">
  <p:cSld name="2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421245"/>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userDrawn="1">
  <p:cSld name="2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6048974"/>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userDrawn="1">
  <p:cSld name="2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41306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78193950"/>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userDrawn="1">
  <p:cSld name="2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7080586"/>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userDrawn="1">
  <p:cSld name="2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91661673"/>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userDrawn="1">
  <p:cSld name="2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1534982"/>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userDrawn="1">
  <p:cSld name="2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8805347"/>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userDrawn="1">
  <p:cSld name="2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78783837"/>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userDrawn="1">
  <p:cSld name="2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8690501"/>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userDrawn="1">
  <p:cSld name="2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77754027"/>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userDrawn="1">
  <p:cSld name="2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1854392"/>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userDrawn="1">
  <p:cSld name="2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18945095"/>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userDrawn="1">
  <p:cSld name="2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500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77888740"/>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userDrawn="1">
  <p:cSld name="2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07693034"/>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userDrawn="1">
  <p:cSld name="2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0638799"/>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userDrawn="1">
  <p:cSld name="2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8101067"/>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userDrawn="1">
  <p:cSld name="2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9699707"/>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userDrawn="1">
  <p:cSld name="2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0894152"/>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userDrawn="1">
  <p:cSld name="2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81542333"/>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userDrawn="1">
  <p:cSld name="2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19620747"/>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userDrawn="1">
  <p:cSld name="2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6989436"/>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userDrawn="1">
  <p:cSld name="2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0478630"/>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userDrawn="1">
  <p:cSld name="2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941216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742442"/>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userDrawn="1">
  <p:cSld name="2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8804925"/>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userDrawn="1">
  <p:cSld name="2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4181798"/>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2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6038993"/>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userDrawn="1">
  <p:cSld name="2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0957010"/>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2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78383463"/>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userDrawn="1">
  <p:cSld name="2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4537862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userDrawn="1">
  <p:cSld name="2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9243313"/>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userDrawn="1">
  <p:cSld name="2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94137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userDrawn="1">
  <p:cSld name="2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90231025"/>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userDrawn="1">
  <p:cSld name="2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9389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40841515"/>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userDrawn="1">
  <p:cSld name="2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01125621"/>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userDrawn="1">
  <p:cSld name="2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03088965"/>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userDrawn="1">
  <p:cSld name="2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7997453"/>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userDrawn="1">
  <p:cSld name="2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6660343"/>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userDrawn="1">
  <p:cSld name="2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0859709"/>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userDrawn="1">
  <p:cSld name="2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5520652"/>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userDrawn="1">
  <p:cSld name="2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41971871"/>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userDrawn="1">
  <p:cSld name="2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3135750"/>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userDrawn="1">
  <p:cSld name="2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5272317"/>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userDrawn="1">
  <p:cSld name="2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4727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5953549"/>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userDrawn="1">
  <p:cSld name="2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08556045"/>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userDrawn="1">
  <p:cSld name="2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4703096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userDrawn="1">
  <p:cSld name="2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4198807"/>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userDrawn="1">
  <p:cSld name="2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0066677"/>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userDrawn="1">
  <p:cSld name="2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0154152"/>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userDrawn="1">
  <p:cSld name="2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4546944"/>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userDrawn="1">
  <p:cSld name="2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35815080"/>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userDrawn="1">
  <p:cSld name="2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2969740"/>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userDrawn="1">
  <p:cSld name="2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6361698"/>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userDrawn="1">
  <p:cSld name="2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5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5619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1464647"/>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userDrawn="1">
  <p:cSld name="2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54251921"/>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userDrawn="1">
  <p:cSld name="2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2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293646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userDrawn="1">
  <p:cSld name="2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21955678"/>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userDrawn="1">
  <p:cSld name="2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16868451"/>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userDrawn="1">
  <p:cSld name="2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4716199"/>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userDrawn="1">
  <p:cSld name="2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13250056"/>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userDrawn="1">
  <p:cSld name="2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24875864"/>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userDrawn="1">
  <p:cSld name="2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87441278"/>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userDrawn="1">
  <p:cSld name="2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50800509"/>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userDrawn="1">
  <p:cSld name="2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335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DF31026-77B7-428A-B56D-E08A95BA76B5}" type="slidenum">
              <a:rPr lang="en-US" altLang="ja-JP"/>
              <a:pPr/>
              <a:t>‹#›</a:t>
            </a:fld>
            <a:endParaRPr lang="en-US" altLang="ja-JP"/>
          </a:p>
        </p:txBody>
      </p:sp>
    </p:spTree>
    <p:extLst>
      <p:ext uri="{BB962C8B-B14F-4D97-AF65-F5344CB8AC3E}">
        <p14:creationId xmlns:p14="http://schemas.microsoft.com/office/powerpoint/2010/main" val="19478338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2644327"/>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userDrawn="1">
  <p:cSld name="26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2343630"/>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userDrawn="1">
  <p:cSld name="26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165690"/>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userDrawn="1">
  <p:cSld name="26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42057466"/>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userDrawn="1">
  <p:cSld name="27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318204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userDrawn="1">
  <p:cSld name="27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217175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userDrawn="1">
  <p:cSld name="27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73770127"/>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userDrawn="1">
  <p:cSld name="27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9426224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userDrawn="1">
  <p:cSld name="27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4395464"/>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userDrawn="1">
  <p:cSld name="27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2927646"/>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userDrawn="1">
  <p:cSld name="27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38721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13551088"/>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userDrawn="1">
  <p:cSld name="27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72073683"/>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userDrawn="1">
  <p:cSld name="27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5882451"/>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userDrawn="1">
  <p:cSld name="27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99311777"/>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userDrawn="1">
  <p:cSld name="28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1538177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userDrawn="1">
  <p:cSld name="28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6372109"/>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userDrawn="1">
  <p:cSld name="2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496794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userDrawn="1">
  <p:cSld name="2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7233368"/>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userDrawn="1">
  <p:cSld name="2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8457172"/>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userDrawn="1">
  <p:cSld name="2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95385927"/>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userDrawn="1">
  <p:cSld name="2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667081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39977095"/>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userDrawn="1">
  <p:cSld name="2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2345997"/>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userDrawn="1">
  <p:cSld name="2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441053"/>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userDrawn="1">
  <p:cSld name="2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794383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userDrawn="1">
  <p:cSld name="29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18596735"/>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userDrawn="1">
  <p:cSld name="29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4129953"/>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userDrawn="1">
  <p:cSld name="29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21857344"/>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userDrawn="1">
  <p:cSld name="29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38103746"/>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userDrawn="1">
  <p:cSld name="29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98061335"/>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29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72825"/>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userDrawn="1">
  <p:cSld name="29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14271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34876128"/>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userDrawn="1">
  <p:cSld name="29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36653478"/>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userDrawn="1">
  <p:cSld name="29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35572731"/>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userDrawn="1">
  <p:cSld name="29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23378740"/>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userDrawn="1">
  <p:cSld name="30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95809254"/>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userDrawn="1">
  <p:cSld name="30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6068051"/>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userDrawn="1">
  <p:cSld name="30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4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7102710"/>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userDrawn="1">
  <p:cSld name="30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36535941"/>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userDrawn="1">
  <p:cSld name="30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12233739"/>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userDrawn="1">
  <p:cSld name="30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60382959"/>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userDrawn="1">
  <p:cSld name="30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8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424674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4052482"/>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userDrawn="1">
  <p:cSld name="30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94680750"/>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userDrawn="1">
  <p:cSld name="30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87545652"/>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userDrawn="1">
  <p:cSld name="30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3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7093412"/>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userDrawn="1">
  <p:cSld name="31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1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6405918"/>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userDrawn="1">
  <p:cSld name="31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07"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99935392"/>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userDrawn="1">
  <p:cSld name="31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5317894"/>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userDrawn="1">
  <p:cSld name="31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1093454"/>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userDrawn="1">
  <p:cSld name="31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4080239"/>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userDrawn="1">
  <p:cSld name="31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083272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userDrawn="1">
  <p:cSld name="31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2967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4"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22418764"/>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userDrawn="1">
  <p:cSld name="31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81810514"/>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userDrawn="1">
  <p:cSld name="31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70269740"/>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userDrawn="1">
  <p:cSld name="31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04639476"/>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userDrawn="1">
  <p:cSld name="32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67887811"/>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userDrawn="1">
  <p:cSld name="32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2744256"/>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userDrawn="1">
  <p:cSld name="32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89550960"/>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userDrawn="1">
  <p:cSld name="32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21845190"/>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userDrawn="1">
  <p:cSld name="32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75741422"/>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userDrawn="1">
  <p:cSld name="32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62158144"/>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userDrawn="1">
  <p:cSld name="32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19969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0840768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userDrawn="1">
  <p:cSld name="32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6108943"/>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userDrawn="1">
  <p:cSld name="32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5708705"/>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userDrawn="1">
  <p:cSld name="32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9687006"/>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userDrawn="1">
  <p:cSld name="33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5965763"/>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userDrawn="1">
  <p:cSld name="33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2455252"/>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userDrawn="1">
  <p:cSld name="33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62336595"/>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userDrawn="1">
  <p:cSld name="33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7236683"/>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userDrawn="1">
  <p:cSld name="33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64381301"/>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userDrawn="1">
  <p:cSld name="33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3458437"/>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userDrawn="1">
  <p:cSld name="33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46596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1139080"/>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userDrawn="1">
  <p:cSld name="33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3363028"/>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userDrawn="1">
  <p:cSld name="33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7303540"/>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userDrawn="1">
  <p:cSld name="33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4767769"/>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userDrawn="1">
  <p:cSld name="34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2403938"/>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userDrawn="1">
  <p:cSld name="34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41019942"/>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userDrawn="1">
  <p:cSld name="34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140053"/>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userDrawn="1">
  <p:cSld name="34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95279"/>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userDrawn="1">
  <p:cSld name="34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325479"/>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userDrawn="1">
  <p:cSld name="34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20884356"/>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userDrawn="1">
  <p:cSld name="34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3405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8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4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64418697"/>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userDrawn="1">
  <p:cSld name="34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9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7527421"/>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userDrawn="1">
  <p:cSld name="34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55991437"/>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userDrawn="1">
  <p:cSld name="34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7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89169569"/>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userDrawn="1">
  <p:cSld name="35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6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4727847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userDrawn="1">
  <p:cSld name="35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5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18620993"/>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userDrawn="1">
  <p:cSld name="35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8"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8501975"/>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userDrawn="1">
  <p:cSld name="35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29"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8699280"/>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userDrawn="1">
  <p:cSld name="35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1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911973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userDrawn="1">
  <p:cSld name="35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0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02691340"/>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userDrawn="1">
  <p:cSld name="35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85"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716963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83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2069083"/>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userDrawn="1">
  <p:cSld name="357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76"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2065788"/>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userDrawn="1">
  <p:cSld name="358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60"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0374427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userDrawn="1">
  <p:cSld name="359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5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23522037"/>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userDrawn="1">
  <p:cSld name="360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32"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09502844"/>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userDrawn="1">
  <p:cSld name="361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2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73281898"/>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userDrawn="1">
  <p:cSld name="362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70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4275804"/>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userDrawn="1">
  <p:cSld name="363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9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4761252"/>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userDrawn="1">
  <p:cSld name="364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7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67092338"/>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userDrawn="1">
  <p:cSld name="365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63"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64430049"/>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userDrawn="1">
  <p:cSld name="366_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545" y="274638"/>
            <a:ext cx="8914923"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95545" y="1600200"/>
            <a:ext cx="4380431"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5028641" y="1600200"/>
            <a:ext cx="4382019"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5545" y="3938589"/>
            <a:ext cx="4380431"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473669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531" Type="http://schemas.openxmlformats.org/officeDocument/2006/relationships/slideLayout" Target="../slideLayouts/slideLayout531.xml"/><Relationship Id="rId573" Type="http://schemas.openxmlformats.org/officeDocument/2006/relationships/slideLayout" Target="../slideLayouts/slideLayout573.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42" Type="http://schemas.openxmlformats.org/officeDocument/2006/relationships/slideLayout" Target="../slideLayouts/slideLayout542.xml"/><Relationship Id="rId584" Type="http://schemas.openxmlformats.org/officeDocument/2006/relationships/slideLayout" Target="../slideLayouts/slideLayout584.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44" Type="http://schemas.openxmlformats.org/officeDocument/2006/relationships/slideLayout" Target="../slideLayouts/slideLayout444.xml"/><Relationship Id="rId486" Type="http://schemas.openxmlformats.org/officeDocument/2006/relationships/slideLayout" Target="../slideLayouts/slideLayout486.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553" Type="http://schemas.openxmlformats.org/officeDocument/2006/relationships/slideLayout" Target="../slideLayouts/slideLayout553.xml"/><Relationship Id="rId609" Type="http://schemas.openxmlformats.org/officeDocument/2006/relationships/theme" Target="../theme/theme1.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595" Type="http://schemas.openxmlformats.org/officeDocument/2006/relationships/slideLayout" Target="../slideLayouts/slideLayout595.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497" Type="http://schemas.openxmlformats.org/officeDocument/2006/relationships/slideLayout" Target="../slideLayouts/slideLayout497.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22" Type="http://schemas.openxmlformats.org/officeDocument/2006/relationships/slideLayout" Target="../slideLayouts/slideLayout522.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564" Type="http://schemas.openxmlformats.org/officeDocument/2006/relationships/slideLayout" Target="../slideLayouts/slideLayout564.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466" Type="http://schemas.openxmlformats.org/officeDocument/2006/relationships/slideLayout" Target="../slideLayouts/slideLayout46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575" Type="http://schemas.openxmlformats.org/officeDocument/2006/relationships/slideLayout" Target="../slideLayouts/slideLayout575.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477" Type="http://schemas.openxmlformats.org/officeDocument/2006/relationships/slideLayout" Target="../slideLayouts/slideLayout477.xml"/><Relationship Id="rId600" Type="http://schemas.openxmlformats.org/officeDocument/2006/relationships/slideLayout" Target="../slideLayouts/slideLayout600.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502" Type="http://schemas.openxmlformats.org/officeDocument/2006/relationships/slideLayout" Target="../slideLayouts/slideLayout502.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44" Type="http://schemas.openxmlformats.org/officeDocument/2006/relationships/slideLayout" Target="../slideLayouts/slideLayout544.xml"/><Relationship Id="rId586" Type="http://schemas.openxmlformats.org/officeDocument/2006/relationships/slideLayout" Target="../slideLayouts/slideLayout586.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446" Type="http://schemas.openxmlformats.org/officeDocument/2006/relationships/slideLayout" Target="../slideLayouts/slideLayout446.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88" Type="http://schemas.openxmlformats.org/officeDocument/2006/relationships/slideLayout" Target="../slideLayouts/slideLayout488.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13" Type="http://schemas.openxmlformats.org/officeDocument/2006/relationships/slideLayout" Target="../slideLayouts/slideLayout513.xml"/><Relationship Id="rId555" Type="http://schemas.openxmlformats.org/officeDocument/2006/relationships/slideLayout" Target="../slideLayouts/slideLayout555.xml"/><Relationship Id="rId597" Type="http://schemas.openxmlformats.org/officeDocument/2006/relationships/slideLayout" Target="../slideLayouts/slideLayout597.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457" Type="http://schemas.openxmlformats.org/officeDocument/2006/relationships/slideLayout" Target="../slideLayouts/slideLayout457.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524" Type="http://schemas.openxmlformats.org/officeDocument/2006/relationships/slideLayout" Target="../slideLayouts/slideLayout524.xml"/><Relationship Id="rId566" Type="http://schemas.openxmlformats.org/officeDocument/2006/relationships/slideLayout" Target="../slideLayouts/slideLayout566.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577" Type="http://schemas.openxmlformats.org/officeDocument/2006/relationships/slideLayout" Target="../slideLayouts/slideLayout577.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602" Type="http://schemas.openxmlformats.org/officeDocument/2006/relationships/slideLayout" Target="../slideLayouts/slideLayout602.xml"/><Relationship Id="rId241" Type="http://schemas.openxmlformats.org/officeDocument/2006/relationships/slideLayout" Target="../slideLayouts/slideLayout241.xml"/><Relationship Id="rId437" Type="http://schemas.openxmlformats.org/officeDocument/2006/relationships/slideLayout" Target="../slideLayouts/slideLayout437.xml"/><Relationship Id="rId479" Type="http://schemas.openxmlformats.org/officeDocument/2006/relationships/slideLayout" Target="../slideLayouts/slideLayout479.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546" Type="http://schemas.openxmlformats.org/officeDocument/2006/relationships/slideLayout" Target="../slideLayouts/slideLayout546.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406" Type="http://schemas.openxmlformats.org/officeDocument/2006/relationships/slideLayout" Target="../slideLayouts/slideLayout406.xml"/><Relationship Id="rId588" Type="http://schemas.openxmlformats.org/officeDocument/2006/relationships/slideLayout" Target="../slideLayouts/slideLayout588.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448" Type="http://schemas.openxmlformats.org/officeDocument/2006/relationships/slideLayout" Target="../slideLayouts/slideLayout448.xml"/><Relationship Id="rId252" Type="http://schemas.openxmlformats.org/officeDocument/2006/relationships/slideLayout" Target="../slideLayouts/slideLayout252.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515" Type="http://schemas.openxmlformats.org/officeDocument/2006/relationships/slideLayout" Target="../slideLayouts/slideLayout515.xml"/><Relationship Id="rId47" Type="http://schemas.openxmlformats.org/officeDocument/2006/relationships/slideLayout" Target="../slideLayouts/slideLayout47.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557" Type="http://schemas.openxmlformats.org/officeDocument/2006/relationships/slideLayout" Target="../slideLayouts/slideLayout557.xml"/><Relationship Id="rId599" Type="http://schemas.openxmlformats.org/officeDocument/2006/relationships/slideLayout" Target="../slideLayouts/slideLayout599.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459" Type="http://schemas.openxmlformats.org/officeDocument/2006/relationships/slideLayout" Target="../slideLayouts/slideLayout459.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63" Type="http://schemas.openxmlformats.org/officeDocument/2006/relationships/slideLayout" Target="../slideLayouts/slideLayout263.xml"/><Relationship Id="rId319" Type="http://schemas.openxmlformats.org/officeDocument/2006/relationships/slideLayout" Target="../slideLayouts/slideLayout319.xml"/><Relationship Id="rId470" Type="http://schemas.openxmlformats.org/officeDocument/2006/relationships/slideLayout" Target="../slideLayouts/slideLayout470.xml"/><Relationship Id="rId526" Type="http://schemas.openxmlformats.org/officeDocument/2006/relationships/slideLayout" Target="../slideLayouts/slideLayout526.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568" Type="http://schemas.openxmlformats.org/officeDocument/2006/relationships/slideLayout" Target="../slideLayouts/slideLayout568.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428" Type="http://schemas.openxmlformats.org/officeDocument/2006/relationships/slideLayout" Target="../slideLayouts/slideLayout428.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481" Type="http://schemas.openxmlformats.org/officeDocument/2006/relationships/slideLayout" Target="../slideLayouts/slideLayout481.xml"/><Relationship Id="rId516" Type="http://schemas.openxmlformats.org/officeDocument/2006/relationships/slideLayout" Target="../slideLayouts/slideLayout51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537" Type="http://schemas.openxmlformats.org/officeDocument/2006/relationships/slideLayout" Target="../slideLayouts/slideLayout537.xml"/><Relationship Id="rId558" Type="http://schemas.openxmlformats.org/officeDocument/2006/relationships/slideLayout" Target="../slideLayouts/slideLayout558.xml"/><Relationship Id="rId579" Type="http://schemas.openxmlformats.org/officeDocument/2006/relationships/slideLayout" Target="../slideLayouts/slideLayout579.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383" Type="http://schemas.openxmlformats.org/officeDocument/2006/relationships/slideLayout" Target="../slideLayouts/slideLayout383.xml"/><Relationship Id="rId418" Type="http://schemas.openxmlformats.org/officeDocument/2006/relationships/slideLayout" Target="../slideLayouts/slideLayout418.xml"/><Relationship Id="rId439" Type="http://schemas.openxmlformats.org/officeDocument/2006/relationships/slideLayout" Target="../slideLayouts/slideLayout439.xml"/><Relationship Id="rId590" Type="http://schemas.openxmlformats.org/officeDocument/2006/relationships/slideLayout" Target="../slideLayouts/slideLayout590.xml"/><Relationship Id="rId604" Type="http://schemas.openxmlformats.org/officeDocument/2006/relationships/slideLayout" Target="../slideLayouts/slideLayout604.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450" Type="http://schemas.openxmlformats.org/officeDocument/2006/relationships/slideLayout" Target="../slideLayouts/slideLayout450.xml"/><Relationship Id="rId471" Type="http://schemas.openxmlformats.org/officeDocument/2006/relationships/slideLayout" Target="../slideLayouts/slideLayout471.xml"/><Relationship Id="rId506" Type="http://schemas.openxmlformats.org/officeDocument/2006/relationships/slideLayout" Target="../slideLayouts/slideLayout50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492" Type="http://schemas.openxmlformats.org/officeDocument/2006/relationships/slideLayout" Target="../slideLayouts/slideLayout492.xml"/><Relationship Id="rId527" Type="http://schemas.openxmlformats.org/officeDocument/2006/relationships/slideLayout" Target="../slideLayouts/slideLayout527.xml"/><Relationship Id="rId548" Type="http://schemas.openxmlformats.org/officeDocument/2006/relationships/slideLayout" Target="../slideLayouts/slideLayout548.xml"/><Relationship Id="rId569" Type="http://schemas.openxmlformats.org/officeDocument/2006/relationships/slideLayout" Target="../slideLayouts/slideLayout569.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429" Type="http://schemas.openxmlformats.org/officeDocument/2006/relationships/slideLayout" Target="../slideLayouts/slideLayout429.xml"/><Relationship Id="rId580" Type="http://schemas.openxmlformats.org/officeDocument/2006/relationships/slideLayout" Target="../slideLayouts/slideLayout580.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440" Type="http://schemas.openxmlformats.org/officeDocument/2006/relationships/slideLayout" Target="../slideLayouts/slideLayout440.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461" Type="http://schemas.openxmlformats.org/officeDocument/2006/relationships/slideLayout" Target="../slideLayouts/slideLayout461.xml"/><Relationship Id="rId482" Type="http://schemas.openxmlformats.org/officeDocument/2006/relationships/slideLayout" Target="../slideLayouts/slideLayout482.xml"/><Relationship Id="rId517" Type="http://schemas.openxmlformats.org/officeDocument/2006/relationships/slideLayout" Target="../slideLayouts/slideLayout517.xml"/><Relationship Id="rId538" Type="http://schemas.openxmlformats.org/officeDocument/2006/relationships/slideLayout" Target="../slideLayouts/slideLayout538.xml"/><Relationship Id="rId559" Type="http://schemas.openxmlformats.org/officeDocument/2006/relationships/slideLayout" Target="../slideLayouts/slideLayout559.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384" Type="http://schemas.openxmlformats.org/officeDocument/2006/relationships/slideLayout" Target="../slideLayouts/slideLayout384.xml"/><Relationship Id="rId419" Type="http://schemas.openxmlformats.org/officeDocument/2006/relationships/slideLayout" Target="../slideLayouts/slideLayout419.xml"/><Relationship Id="rId570" Type="http://schemas.openxmlformats.org/officeDocument/2006/relationships/slideLayout" Target="../slideLayouts/slideLayout570.xml"/><Relationship Id="rId591" Type="http://schemas.openxmlformats.org/officeDocument/2006/relationships/slideLayout" Target="../slideLayouts/slideLayout591.xml"/><Relationship Id="rId605" Type="http://schemas.openxmlformats.org/officeDocument/2006/relationships/slideLayout" Target="../slideLayouts/slideLayout605.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430" Type="http://schemas.openxmlformats.org/officeDocument/2006/relationships/slideLayout" Target="../slideLayouts/slideLayout430.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72" Type="http://schemas.openxmlformats.org/officeDocument/2006/relationships/slideLayout" Target="../slideLayouts/slideLayout472.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28" Type="http://schemas.openxmlformats.org/officeDocument/2006/relationships/slideLayout" Target="../slideLayouts/slideLayout528.xml"/><Relationship Id="rId549" Type="http://schemas.openxmlformats.org/officeDocument/2006/relationships/slideLayout" Target="../slideLayouts/slideLayout54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560" Type="http://schemas.openxmlformats.org/officeDocument/2006/relationships/slideLayout" Target="../slideLayouts/slideLayout560.xml"/><Relationship Id="rId581" Type="http://schemas.openxmlformats.org/officeDocument/2006/relationships/slideLayout" Target="../slideLayouts/slideLayout581.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420" Type="http://schemas.openxmlformats.org/officeDocument/2006/relationships/slideLayout" Target="../slideLayouts/slideLayout42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41" Type="http://schemas.openxmlformats.org/officeDocument/2006/relationships/slideLayout" Target="../slideLayouts/slideLayout441.xml"/><Relationship Id="rId462" Type="http://schemas.openxmlformats.org/officeDocument/2006/relationships/slideLayout" Target="../slideLayouts/slideLayout462.xml"/><Relationship Id="rId483" Type="http://schemas.openxmlformats.org/officeDocument/2006/relationships/slideLayout" Target="../slideLayouts/slideLayout483.xml"/><Relationship Id="rId518" Type="http://schemas.openxmlformats.org/officeDocument/2006/relationships/slideLayout" Target="../slideLayouts/slideLayout518.xml"/><Relationship Id="rId539" Type="http://schemas.openxmlformats.org/officeDocument/2006/relationships/slideLayout" Target="../slideLayouts/slideLayout53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550" Type="http://schemas.openxmlformats.org/officeDocument/2006/relationships/slideLayout" Target="../slideLayouts/slideLayout55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571" Type="http://schemas.openxmlformats.org/officeDocument/2006/relationships/slideLayout" Target="../slideLayouts/slideLayout571.xml"/><Relationship Id="rId592" Type="http://schemas.openxmlformats.org/officeDocument/2006/relationships/slideLayout" Target="../slideLayouts/slideLayout592.xml"/><Relationship Id="rId606" Type="http://schemas.openxmlformats.org/officeDocument/2006/relationships/slideLayout" Target="../slideLayouts/slideLayout606.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31" Type="http://schemas.openxmlformats.org/officeDocument/2006/relationships/slideLayout" Target="../slideLayouts/slideLayout431.xml"/><Relationship Id="rId452" Type="http://schemas.openxmlformats.org/officeDocument/2006/relationships/slideLayout" Target="../slideLayouts/slideLayout452.xml"/><Relationship Id="rId473" Type="http://schemas.openxmlformats.org/officeDocument/2006/relationships/slideLayout" Target="../slideLayouts/slideLayout473.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529" Type="http://schemas.openxmlformats.org/officeDocument/2006/relationships/slideLayout" Target="../slideLayouts/slideLayout529.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40" Type="http://schemas.openxmlformats.org/officeDocument/2006/relationships/slideLayout" Target="../slideLayouts/slideLayout540.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96" Type="http://schemas.openxmlformats.org/officeDocument/2006/relationships/slideLayout" Target="../slideLayouts/slideLayout396.xml"/><Relationship Id="rId561" Type="http://schemas.openxmlformats.org/officeDocument/2006/relationships/slideLayout" Target="../slideLayouts/slideLayout561.xml"/><Relationship Id="rId582" Type="http://schemas.openxmlformats.org/officeDocument/2006/relationships/slideLayout" Target="../slideLayouts/slideLayout582.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400" Type="http://schemas.openxmlformats.org/officeDocument/2006/relationships/slideLayout" Target="../slideLayouts/slideLayout400.xml"/><Relationship Id="rId421" Type="http://schemas.openxmlformats.org/officeDocument/2006/relationships/slideLayout" Target="../slideLayouts/slideLayout421.xml"/><Relationship Id="rId442" Type="http://schemas.openxmlformats.org/officeDocument/2006/relationships/slideLayout" Target="../slideLayouts/slideLayout442.xml"/><Relationship Id="rId463" Type="http://schemas.openxmlformats.org/officeDocument/2006/relationships/slideLayout" Target="../slideLayouts/slideLayout463.xml"/><Relationship Id="rId484" Type="http://schemas.openxmlformats.org/officeDocument/2006/relationships/slideLayout" Target="../slideLayouts/slideLayout484.xml"/><Relationship Id="rId519" Type="http://schemas.openxmlformats.org/officeDocument/2006/relationships/slideLayout" Target="../slideLayouts/slideLayout519.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530" Type="http://schemas.openxmlformats.org/officeDocument/2006/relationships/slideLayout" Target="../slideLayouts/slideLayout53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386" Type="http://schemas.openxmlformats.org/officeDocument/2006/relationships/slideLayout" Target="../slideLayouts/slideLayout386.xml"/><Relationship Id="rId551" Type="http://schemas.openxmlformats.org/officeDocument/2006/relationships/slideLayout" Target="../slideLayouts/slideLayout551.xml"/><Relationship Id="rId572" Type="http://schemas.openxmlformats.org/officeDocument/2006/relationships/slideLayout" Target="../slideLayouts/slideLayout572.xml"/><Relationship Id="rId593" Type="http://schemas.openxmlformats.org/officeDocument/2006/relationships/slideLayout" Target="../slideLayouts/slideLayout593.xml"/><Relationship Id="rId607" Type="http://schemas.openxmlformats.org/officeDocument/2006/relationships/slideLayout" Target="../slideLayouts/slideLayout607.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32" Type="http://schemas.openxmlformats.org/officeDocument/2006/relationships/slideLayout" Target="../slideLayouts/slideLayout432.xml"/><Relationship Id="rId453" Type="http://schemas.openxmlformats.org/officeDocument/2006/relationships/slideLayout" Target="../slideLayouts/slideLayout453.xml"/><Relationship Id="rId474" Type="http://schemas.openxmlformats.org/officeDocument/2006/relationships/slideLayout" Target="../slideLayouts/slideLayout474.xml"/><Relationship Id="rId509" Type="http://schemas.openxmlformats.org/officeDocument/2006/relationships/slideLayout" Target="../slideLayouts/slideLayout509.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41" Type="http://schemas.openxmlformats.org/officeDocument/2006/relationships/slideLayout" Target="../slideLayouts/slideLayout541.xml"/><Relationship Id="rId562" Type="http://schemas.openxmlformats.org/officeDocument/2006/relationships/slideLayout" Target="../slideLayouts/slideLayout562.xml"/><Relationship Id="rId583" Type="http://schemas.openxmlformats.org/officeDocument/2006/relationships/slideLayout" Target="../slideLayouts/slideLayout583.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22" Type="http://schemas.openxmlformats.org/officeDocument/2006/relationships/slideLayout" Target="../slideLayouts/slideLayout422.xml"/><Relationship Id="rId443" Type="http://schemas.openxmlformats.org/officeDocument/2006/relationships/slideLayout" Target="../slideLayouts/slideLayout443.xml"/><Relationship Id="rId464" Type="http://schemas.openxmlformats.org/officeDocument/2006/relationships/slideLayout" Target="../slideLayouts/slideLayout464.xml"/><Relationship Id="rId303" Type="http://schemas.openxmlformats.org/officeDocument/2006/relationships/slideLayout" Target="../slideLayouts/slideLayout303.xml"/><Relationship Id="rId485" Type="http://schemas.openxmlformats.org/officeDocument/2006/relationships/slideLayout" Target="../slideLayouts/slideLayout485.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552" Type="http://schemas.openxmlformats.org/officeDocument/2006/relationships/slideLayout" Target="../slideLayouts/slideLayout552.xml"/><Relationship Id="rId594" Type="http://schemas.openxmlformats.org/officeDocument/2006/relationships/slideLayout" Target="../slideLayouts/slideLayout594.xml"/><Relationship Id="rId608" Type="http://schemas.openxmlformats.org/officeDocument/2006/relationships/slideLayout" Target="../slideLayouts/slideLayout608.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454" Type="http://schemas.openxmlformats.org/officeDocument/2006/relationships/slideLayout" Target="../slideLayouts/slideLayout454.xml"/><Relationship Id="rId496" Type="http://schemas.openxmlformats.org/officeDocument/2006/relationships/slideLayout" Target="../slideLayouts/slideLayout496.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563" Type="http://schemas.openxmlformats.org/officeDocument/2006/relationships/slideLayout" Target="../slideLayouts/slideLayout563.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532" Type="http://schemas.openxmlformats.org/officeDocument/2006/relationships/slideLayout" Target="../slideLayouts/slideLayout532.xml"/><Relationship Id="rId574" Type="http://schemas.openxmlformats.org/officeDocument/2006/relationships/slideLayout" Target="../slideLayouts/slideLayout574.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434" Type="http://schemas.openxmlformats.org/officeDocument/2006/relationships/slideLayout" Target="../slideLayouts/slideLayout434.xml"/><Relationship Id="rId476" Type="http://schemas.openxmlformats.org/officeDocument/2006/relationships/slideLayout" Target="../slideLayouts/slideLayout476.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501" Type="http://schemas.openxmlformats.org/officeDocument/2006/relationships/slideLayout" Target="../slideLayouts/slideLayout501.xml"/><Relationship Id="rId543" Type="http://schemas.openxmlformats.org/officeDocument/2006/relationships/slideLayout" Target="../slideLayouts/slideLayout543.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585" Type="http://schemas.openxmlformats.org/officeDocument/2006/relationships/slideLayout" Target="../slideLayouts/slideLayout585.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487" Type="http://schemas.openxmlformats.org/officeDocument/2006/relationships/slideLayout" Target="../slideLayouts/slideLayout487.xml"/><Relationship Id="rId610" Type="http://schemas.openxmlformats.org/officeDocument/2006/relationships/image" Target="../media/image1.png"/><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512" Type="http://schemas.openxmlformats.org/officeDocument/2006/relationships/slideLayout" Target="../slideLayouts/slideLayout512.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554" Type="http://schemas.openxmlformats.org/officeDocument/2006/relationships/slideLayout" Target="../slideLayouts/slideLayout554.xml"/><Relationship Id="rId596" Type="http://schemas.openxmlformats.org/officeDocument/2006/relationships/slideLayout" Target="../slideLayouts/slideLayout596.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456" Type="http://schemas.openxmlformats.org/officeDocument/2006/relationships/slideLayout" Target="../slideLayouts/slideLayout456.xml"/><Relationship Id="rId498" Type="http://schemas.openxmlformats.org/officeDocument/2006/relationships/slideLayout" Target="../slideLayouts/slideLayout498.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565" Type="http://schemas.openxmlformats.org/officeDocument/2006/relationships/slideLayout" Target="../slideLayouts/slideLayout565.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576" Type="http://schemas.openxmlformats.org/officeDocument/2006/relationships/slideLayout" Target="../slideLayouts/slideLayout576.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601" Type="http://schemas.openxmlformats.org/officeDocument/2006/relationships/slideLayout" Target="../slideLayouts/slideLayout601.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587" Type="http://schemas.openxmlformats.org/officeDocument/2006/relationships/slideLayout" Target="../slideLayouts/slideLayout587.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556" Type="http://schemas.openxmlformats.org/officeDocument/2006/relationships/slideLayout" Target="../slideLayouts/slideLayout556.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598" Type="http://schemas.openxmlformats.org/officeDocument/2006/relationships/slideLayout" Target="../slideLayouts/slideLayout598.xml"/><Relationship Id="rId220" Type="http://schemas.openxmlformats.org/officeDocument/2006/relationships/slideLayout" Target="../slideLayouts/slideLayout220.xml"/><Relationship Id="rId458" Type="http://schemas.openxmlformats.org/officeDocument/2006/relationships/slideLayout" Target="../slideLayouts/slideLayout458.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525" Type="http://schemas.openxmlformats.org/officeDocument/2006/relationships/slideLayout" Target="../slideLayouts/slideLayout525.xml"/><Relationship Id="rId567" Type="http://schemas.openxmlformats.org/officeDocument/2006/relationships/slideLayout" Target="../slideLayouts/slideLayout567.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427" Type="http://schemas.openxmlformats.org/officeDocument/2006/relationships/slideLayout" Target="../slideLayouts/slideLayout427.xml"/><Relationship Id="rId469" Type="http://schemas.openxmlformats.org/officeDocument/2006/relationships/slideLayout" Target="../slideLayouts/slideLayout469.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36" Type="http://schemas.openxmlformats.org/officeDocument/2006/relationships/slideLayout" Target="../slideLayouts/slideLayout536.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578" Type="http://schemas.openxmlformats.org/officeDocument/2006/relationships/slideLayout" Target="../slideLayouts/slideLayout578.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38" Type="http://schemas.openxmlformats.org/officeDocument/2006/relationships/slideLayout" Target="../slideLayouts/slideLayout438.xml"/><Relationship Id="rId603" Type="http://schemas.openxmlformats.org/officeDocument/2006/relationships/slideLayout" Target="../slideLayouts/slideLayout603.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547" Type="http://schemas.openxmlformats.org/officeDocument/2006/relationships/slideLayout" Target="../slideLayouts/slideLayout547.xml"/><Relationship Id="rId589" Type="http://schemas.openxmlformats.org/officeDocument/2006/relationships/slideLayout" Target="../slideLayouts/slideLayout589.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49" Type="http://schemas.openxmlformats.org/officeDocument/2006/relationships/slideLayout" Target="../slideLayouts/slideLayout4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6.xml"/><Relationship Id="rId13" Type="http://schemas.openxmlformats.org/officeDocument/2006/relationships/slideLayout" Target="../slideLayouts/slideLayout621.xml"/><Relationship Id="rId3" Type="http://schemas.openxmlformats.org/officeDocument/2006/relationships/slideLayout" Target="../slideLayouts/slideLayout611.xml"/><Relationship Id="rId7" Type="http://schemas.openxmlformats.org/officeDocument/2006/relationships/slideLayout" Target="../slideLayouts/slideLayout615.xml"/><Relationship Id="rId12" Type="http://schemas.openxmlformats.org/officeDocument/2006/relationships/slideLayout" Target="../slideLayouts/slideLayout620.xml"/><Relationship Id="rId2" Type="http://schemas.openxmlformats.org/officeDocument/2006/relationships/slideLayout" Target="../slideLayouts/slideLayout610.xml"/><Relationship Id="rId16" Type="http://schemas.openxmlformats.org/officeDocument/2006/relationships/theme" Target="../theme/theme2.xml"/><Relationship Id="rId1" Type="http://schemas.openxmlformats.org/officeDocument/2006/relationships/slideLayout" Target="../slideLayouts/slideLayout609.xml"/><Relationship Id="rId6" Type="http://schemas.openxmlformats.org/officeDocument/2006/relationships/slideLayout" Target="../slideLayouts/slideLayout614.xml"/><Relationship Id="rId11" Type="http://schemas.openxmlformats.org/officeDocument/2006/relationships/slideLayout" Target="../slideLayouts/slideLayout619.xml"/><Relationship Id="rId5" Type="http://schemas.openxmlformats.org/officeDocument/2006/relationships/slideLayout" Target="../slideLayouts/slideLayout613.xml"/><Relationship Id="rId15" Type="http://schemas.openxmlformats.org/officeDocument/2006/relationships/slideLayout" Target="../slideLayouts/slideLayout623.xml"/><Relationship Id="rId10" Type="http://schemas.openxmlformats.org/officeDocument/2006/relationships/slideLayout" Target="../slideLayouts/slideLayout618.xml"/><Relationship Id="rId4" Type="http://schemas.openxmlformats.org/officeDocument/2006/relationships/slideLayout" Target="../slideLayouts/slideLayout612.xml"/><Relationship Id="rId9" Type="http://schemas.openxmlformats.org/officeDocument/2006/relationships/slideLayout" Target="../slideLayouts/slideLayout617.xml"/><Relationship Id="rId14" Type="http://schemas.openxmlformats.org/officeDocument/2006/relationships/slideLayout" Target="../slideLayouts/slideLayout62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740.xml"/><Relationship Id="rId299" Type="http://schemas.openxmlformats.org/officeDocument/2006/relationships/slideLayout" Target="../slideLayouts/slideLayout922.xml"/><Relationship Id="rId21" Type="http://schemas.openxmlformats.org/officeDocument/2006/relationships/slideLayout" Target="../slideLayouts/slideLayout644.xml"/><Relationship Id="rId63" Type="http://schemas.openxmlformats.org/officeDocument/2006/relationships/slideLayout" Target="../slideLayouts/slideLayout686.xml"/><Relationship Id="rId159" Type="http://schemas.openxmlformats.org/officeDocument/2006/relationships/slideLayout" Target="../slideLayouts/slideLayout782.xml"/><Relationship Id="rId324" Type="http://schemas.openxmlformats.org/officeDocument/2006/relationships/slideLayout" Target="../slideLayouts/slideLayout947.xml"/><Relationship Id="rId366" Type="http://schemas.openxmlformats.org/officeDocument/2006/relationships/slideLayout" Target="../slideLayouts/slideLayout989.xml"/><Relationship Id="rId531" Type="http://schemas.openxmlformats.org/officeDocument/2006/relationships/slideLayout" Target="../slideLayouts/slideLayout1154.xml"/><Relationship Id="rId573" Type="http://schemas.openxmlformats.org/officeDocument/2006/relationships/slideLayout" Target="../slideLayouts/slideLayout1196.xml"/><Relationship Id="rId170" Type="http://schemas.openxmlformats.org/officeDocument/2006/relationships/slideLayout" Target="../slideLayouts/slideLayout793.xml"/><Relationship Id="rId226" Type="http://schemas.openxmlformats.org/officeDocument/2006/relationships/slideLayout" Target="../slideLayouts/slideLayout849.xml"/><Relationship Id="rId433" Type="http://schemas.openxmlformats.org/officeDocument/2006/relationships/slideLayout" Target="../slideLayouts/slideLayout1056.xml"/><Relationship Id="rId268" Type="http://schemas.openxmlformats.org/officeDocument/2006/relationships/slideLayout" Target="../slideLayouts/slideLayout891.xml"/><Relationship Id="rId475" Type="http://schemas.openxmlformats.org/officeDocument/2006/relationships/slideLayout" Target="../slideLayouts/slideLayout1098.xml"/><Relationship Id="rId32" Type="http://schemas.openxmlformats.org/officeDocument/2006/relationships/slideLayout" Target="../slideLayouts/slideLayout655.xml"/><Relationship Id="rId74" Type="http://schemas.openxmlformats.org/officeDocument/2006/relationships/slideLayout" Target="../slideLayouts/slideLayout697.xml"/><Relationship Id="rId128" Type="http://schemas.openxmlformats.org/officeDocument/2006/relationships/slideLayout" Target="../slideLayouts/slideLayout751.xml"/><Relationship Id="rId335" Type="http://schemas.openxmlformats.org/officeDocument/2006/relationships/slideLayout" Target="../slideLayouts/slideLayout958.xml"/><Relationship Id="rId377" Type="http://schemas.openxmlformats.org/officeDocument/2006/relationships/slideLayout" Target="../slideLayouts/slideLayout1000.xml"/><Relationship Id="rId500" Type="http://schemas.openxmlformats.org/officeDocument/2006/relationships/slideLayout" Target="../slideLayouts/slideLayout1123.xml"/><Relationship Id="rId542" Type="http://schemas.openxmlformats.org/officeDocument/2006/relationships/slideLayout" Target="../slideLayouts/slideLayout1165.xml"/><Relationship Id="rId584" Type="http://schemas.openxmlformats.org/officeDocument/2006/relationships/slideLayout" Target="../slideLayouts/slideLayout1207.xml"/><Relationship Id="rId5" Type="http://schemas.openxmlformats.org/officeDocument/2006/relationships/slideLayout" Target="../slideLayouts/slideLayout628.xml"/><Relationship Id="rId181" Type="http://schemas.openxmlformats.org/officeDocument/2006/relationships/slideLayout" Target="../slideLayouts/slideLayout804.xml"/><Relationship Id="rId237" Type="http://schemas.openxmlformats.org/officeDocument/2006/relationships/slideLayout" Target="../slideLayouts/slideLayout860.xml"/><Relationship Id="rId402" Type="http://schemas.openxmlformats.org/officeDocument/2006/relationships/slideLayout" Target="../slideLayouts/slideLayout1025.xml"/><Relationship Id="rId279" Type="http://schemas.openxmlformats.org/officeDocument/2006/relationships/slideLayout" Target="../slideLayouts/slideLayout902.xml"/><Relationship Id="rId444" Type="http://schemas.openxmlformats.org/officeDocument/2006/relationships/slideLayout" Target="../slideLayouts/slideLayout1067.xml"/><Relationship Id="rId486" Type="http://schemas.openxmlformats.org/officeDocument/2006/relationships/slideLayout" Target="../slideLayouts/slideLayout1109.xml"/><Relationship Id="rId43" Type="http://schemas.openxmlformats.org/officeDocument/2006/relationships/slideLayout" Target="../slideLayouts/slideLayout666.xml"/><Relationship Id="rId139" Type="http://schemas.openxmlformats.org/officeDocument/2006/relationships/slideLayout" Target="../slideLayouts/slideLayout762.xml"/><Relationship Id="rId290" Type="http://schemas.openxmlformats.org/officeDocument/2006/relationships/slideLayout" Target="../slideLayouts/slideLayout913.xml"/><Relationship Id="rId304" Type="http://schemas.openxmlformats.org/officeDocument/2006/relationships/slideLayout" Target="../slideLayouts/slideLayout927.xml"/><Relationship Id="rId346" Type="http://schemas.openxmlformats.org/officeDocument/2006/relationships/slideLayout" Target="../slideLayouts/slideLayout969.xml"/><Relationship Id="rId388" Type="http://schemas.openxmlformats.org/officeDocument/2006/relationships/slideLayout" Target="../slideLayouts/slideLayout1011.xml"/><Relationship Id="rId511" Type="http://schemas.openxmlformats.org/officeDocument/2006/relationships/slideLayout" Target="../slideLayouts/slideLayout1134.xml"/><Relationship Id="rId553" Type="http://schemas.openxmlformats.org/officeDocument/2006/relationships/slideLayout" Target="../slideLayouts/slideLayout1176.xml"/><Relationship Id="rId609" Type="http://schemas.openxmlformats.org/officeDocument/2006/relationships/slideLayout" Target="../slideLayouts/slideLayout1232.xml"/><Relationship Id="rId85" Type="http://schemas.openxmlformats.org/officeDocument/2006/relationships/slideLayout" Target="../slideLayouts/slideLayout708.xml"/><Relationship Id="rId150" Type="http://schemas.openxmlformats.org/officeDocument/2006/relationships/slideLayout" Target="../slideLayouts/slideLayout773.xml"/><Relationship Id="rId192" Type="http://schemas.openxmlformats.org/officeDocument/2006/relationships/slideLayout" Target="../slideLayouts/slideLayout815.xml"/><Relationship Id="rId206" Type="http://schemas.openxmlformats.org/officeDocument/2006/relationships/slideLayout" Target="../slideLayouts/slideLayout829.xml"/><Relationship Id="rId413" Type="http://schemas.openxmlformats.org/officeDocument/2006/relationships/slideLayout" Target="../slideLayouts/slideLayout1036.xml"/><Relationship Id="rId595" Type="http://schemas.openxmlformats.org/officeDocument/2006/relationships/slideLayout" Target="../slideLayouts/slideLayout1218.xml"/><Relationship Id="rId248" Type="http://schemas.openxmlformats.org/officeDocument/2006/relationships/slideLayout" Target="../slideLayouts/slideLayout871.xml"/><Relationship Id="rId455" Type="http://schemas.openxmlformats.org/officeDocument/2006/relationships/slideLayout" Target="../slideLayouts/slideLayout1078.xml"/><Relationship Id="rId497" Type="http://schemas.openxmlformats.org/officeDocument/2006/relationships/slideLayout" Target="../slideLayouts/slideLayout1120.xml"/><Relationship Id="rId12" Type="http://schemas.openxmlformats.org/officeDocument/2006/relationships/slideLayout" Target="../slideLayouts/slideLayout635.xml"/><Relationship Id="rId108" Type="http://schemas.openxmlformats.org/officeDocument/2006/relationships/slideLayout" Target="../slideLayouts/slideLayout731.xml"/><Relationship Id="rId315" Type="http://schemas.openxmlformats.org/officeDocument/2006/relationships/slideLayout" Target="../slideLayouts/slideLayout938.xml"/><Relationship Id="rId357" Type="http://schemas.openxmlformats.org/officeDocument/2006/relationships/slideLayout" Target="../slideLayouts/slideLayout980.xml"/><Relationship Id="rId522" Type="http://schemas.openxmlformats.org/officeDocument/2006/relationships/slideLayout" Target="../slideLayouts/slideLayout1145.xml"/><Relationship Id="rId54" Type="http://schemas.openxmlformats.org/officeDocument/2006/relationships/slideLayout" Target="../slideLayouts/slideLayout677.xml"/><Relationship Id="rId96" Type="http://schemas.openxmlformats.org/officeDocument/2006/relationships/slideLayout" Target="../slideLayouts/slideLayout719.xml"/><Relationship Id="rId161" Type="http://schemas.openxmlformats.org/officeDocument/2006/relationships/slideLayout" Target="../slideLayouts/slideLayout784.xml"/><Relationship Id="rId217" Type="http://schemas.openxmlformats.org/officeDocument/2006/relationships/slideLayout" Target="../slideLayouts/slideLayout840.xml"/><Relationship Id="rId399" Type="http://schemas.openxmlformats.org/officeDocument/2006/relationships/slideLayout" Target="../slideLayouts/slideLayout1022.xml"/><Relationship Id="rId564" Type="http://schemas.openxmlformats.org/officeDocument/2006/relationships/slideLayout" Target="../slideLayouts/slideLayout1187.xml"/><Relationship Id="rId259" Type="http://schemas.openxmlformats.org/officeDocument/2006/relationships/slideLayout" Target="../slideLayouts/slideLayout882.xml"/><Relationship Id="rId424" Type="http://schemas.openxmlformats.org/officeDocument/2006/relationships/slideLayout" Target="../slideLayouts/slideLayout1047.xml"/><Relationship Id="rId466" Type="http://schemas.openxmlformats.org/officeDocument/2006/relationships/slideLayout" Target="../slideLayouts/slideLayout1089.xml"/><Relationship Id="rId23" Type="http://schemas.openxmlformats.org/officeDocument/2006/relationships/slideLayout" Target="../slideLayouts/slideLayout646.xml"/><Relationship Id="rId119" Type="http://schemas.openxmlformats.org/officeDocument/2006/relationships/slideLayout" Target="../slideLayouts/slideLayout742.xml"/><Relationship Id="rId270" Type="http://schemas.openxmlformats.org/officeDocument/2006/relationships/slideLayout" Target="../slideLayouts/slideLayout893.xml"/><Relationship Id="rId326" Type="http://schemas.openxmlformats.org/officeDocument/2006/relationships/slideLayout" Target="../slideLayouts/slideLayout949.xml"/><Relationship Id="rId533" Type="http://schemas.openxmlformats.org/officeDocument/2006/relationships/slideLayout" Target="../slideLayouts/slideLayout1156.xml"/><Relationship Id="rId65" Type="http://schemas.openxmlformats.org/officeDocument/2006/relationships/slideLayout" Target="../slideLayouts/slideLayout688.xml"/><Relationship Id="rId130" Type="http://schemas.openxmlformats.org/officeDocument/2006/relationships/slideLayout" Target="../slideLayouts/slideLayout753.xml"/><Relationship Id="rId368" Type="http://schemas.openxmlformats.org/officeDocument/2006/relationships/slideLayout" Target="../slideLayouts/slideLayout991.xml"/><Relationship Id="rId575" Type="http://schemas.openxmlformats.org/officeDocument/2006/relationships/slideLayout" Target="../slideLayouts/slideLayout1198.xml"/><Relationship Id="rId172" Type="http://schemas.openxmlformats.org/officeDocument/2006/relationships/slideLayout" Target="../slideLayouts/slideLayout795.xml"/><Relationship Id="rId228" Type="http://schemas.openxmlformats.org/officeDocument/2006/relationships/slideLayout" Target="../slideLayouts/slideLayout851.xml"/><Relationship Id="rId435" Type="http://schemas.openxmlformats.org/officeDocument/2006/relationships/slideLayout" Target="../slideLayouts/slideLayout1058.xml"/><Relationship Id="rId477" Type="http://schemas.openxmlformats.org/officeDocument/2006/relationships/slideLayout" Target="../slideLayouts/slideLayout1100.xml"/><Relationship Id="rId600" Type="http://schemas.openxmlformats.org/officeDocument/2006/relationships/slideLayout" Target="../slideLayouts/slideLayout1223.xml"/><Relationship Id="rId281" Type="http://schemas.openxmlformats.org/officeDocument/2006/relationships/slideLayout" Target="../slideLayouts/slideLayout904.xml"/><Relationship Id="rId337" Type="http://schemas.openxmlformats.org/officeDocument/2006/relationships/slideLayout" Target="../slideLayouts/slideLayout960.xml"/><Relationship Id="rId502" Type="http://schemas.openxmlformats.org/officeDocument/2006/relationships/slideLayout" Target="../slideLayouts/slideLayout1125.xml"/><Relationship Id="rId34" Type="http://schemas.openxmlformats.org/officeDocument/2006/relationships/slideLayout" Target="../slideLayouts/slideLayout657.xml"/><Relationship Id="rId76" Type="http://schemas.openxmlformats.org/officeDocument/2006/relationships/slideLayout" Target="../slideLayouts/slideLayout699.xml"/><Relationship Id="rId141" Type="http://schemas.openxmlformats.org/officeDocument/2006/relationships/slideLayout" Target="../slideLayouts/slideLayout764.xml"/><Relationship Id="rId379" Type="http://schemas.openxmlformats.org/officeDocument/2006/relationships/slideLayout" Target="../slideLayouts/slideLayout1002.xml"/><Relationship Id="rId544" Type="http://schemas.openxmlformats.org/officeDocument/2006/relationships/slideLayout" Target="../slideLayouts/slideLayout1167.xml"/><Relationship Id="rId586" Type="http://schemas.openxmlformats.org/officeDocument/2006/relationships/slideLayout" Target="../slideLayouts/slideLayout1209.xml"/><Relationship Id="rId7" Type="http://schemas.openxmlformats.org/officeDocument/2006/relationships/slideLayout" Target="../slideLayouts/slideLayout630.xml"/><Relationship Id="rId183" Type="http://schemas.openxmlformats.org/officeDocument/2006/relationships/slideLayout" Target="../slideLayouts/slideLayout806.xml"/><Relationship Id="rId239" Type="http://schemas.openxmlformats.org/officeDocument/2006/relationships/slideLayout" Target="../slideLayouts/slideLayout862.xml"/><Relationship Id="rId390" Type="http://schemas.openxmlformats.org/officeDocument/2006/relationships/slideLayout" Target="../slideLayouts/slideLayout1013.xml"/><Relationship Id="rId404" Type="http://schemas.openxmlformats.org/officeDocument/2006/relationships/slideLayout" Target="../slideLayouts/slideLayout1027.xml"/><Relationship Id="rId446" Type="http://schemas.openxmlformats.org/officeDocument/2006/relationships/slideLayout" Target="../slideLayouts/slideLayout1069.xml"/><Relationship Id="rId611" Type="http://schemas.openxmlformats.org/officeDocument/2006/relationships/theme" Target="../theme/theme3.xml"/><Relationship Id="rId250" Type="http://schemas.openxmlformats.org/officeDocument/2006/relationships/slideLayout" Target="../slideLayouts/slideLayout873.xml"/><Relationship Id="rId292" Type="http://schemas.openxmlformats.org/officeDocument/2006/relationships/slideLayout" Target="../slideLayouts/slideLayout915.xml"/><Relationship Id="rId306" Type="http://schemas.openxmlformats.org/officeDocument/2006/relationships/slideLayout" Target="../slideLayouts/slideLayout929.xml"/><Relationship Id="rId488" Type="http://schemas.openxmlformats.org/officeDocument/2006/relationships/slideLayout" Target="../slideLayouts/slideLayout1111.xml"/><Relationship Id="rId45" Type="http://schemas.openxmlformats.org/officeDocument/2006/relationships/slideLayout" Target="../slideLayouts/slideLayout668.xml"/><Relationship Id="rId87" Type="http://schemas.openxmlformats.org/officeDocument/2006/relationships/slideLayout" Target="../slideLayouts/slideLayout710.xml"/><Relationship Id="rId110" Type="http://schemas.openxmlformats.org/officeDocument/2006/relationships/slideLayout" Target="../slideLayouts/slideLayout733.xml"/><Relationship Id="rId348" Type="http://schemas.openxmlformats.org/officeDocument/2006/relationships/slideLayout" Target="../slideLayouts/slideLayout971.xml"/><Relationship Id="rId513" Type="http://schemas.openxmlformats.org/officeDocument/2006/relationships/slideLayout" Target="../slideLayouts/slideLayout1136.xml"/><Relationship Id="rId555" Type="http://schemas.openxmlformats.org/officeDocument/2006/relationships/slideLayout" Target="../slideLayouts/slideLayout1178.xml"/><Relationship Id="rId597" Type="http://schemas.openxmlformats.org/officeDocument/2006/relationships/slideLayout" Target="../slideLayouts/slideLayout1220.xml"/><Relationship Id="rId152" Type="http://schemas.openxmlformats.org/officeDocument/2006/relationships/slideLayout" Target="../slideLayouts/slideLayout775.xml"/><Relationship Id="rId194" Type="http://schemas.openxmlformats.org/officeDocument/2006/relationships/slideLayout" Target="../slideLayouts/slideLayout817.xml"/><Relationship Id="rId208" Type="http://schemas.openxmlformats.org/officeDocument/2006/relationships/slideLayout" Target="../slideLayouts/slideLayout831.xml"/><Relationship Id="rId415" Type="http://schemas.openxmlformats.org/officeDocument/2006/relationships/slideLayout" Target="../slideLayouts/slideLayout1038.xml"/><Relationship Id="rId457" Type="http://schemas.openxmlformats.org/officeDocument/2006/relationships/slideLayout" Target="../slideLayouts/slideLayout1080.xml"/><Relationship Id="rId261" Type="http://schemas.openxmlformats.org/officeDocument/2006/relationships/slideLayout" Target="../slideLayouts/slideLayout884.xml"/><Relationship Id="rId499" Type="http://schemas.openxmlformats.org/officeDocument/2006/relationships/slideLayout" Target="../slideLayouts/slideLayout1122.xml"/><Relationship Id="rId14" Type="http://schemas.openxmlformats.org/officeDocument/2006/relationships/slideLayout" Target="../slideLayouts/slideLayout637.xml"/><Relationship Id="rId56" Type="http://schemas.openxmlformats.org/officeDocument/2006/relationships/slideLayout" Target="../slideLayouts/slideLayout679.xml"/><Relationship Id="rId317" Type="http://schemas.openxmlformats.org/officeDocument/2006/relationships/slideLayout" Target="../slideLayouts/slideLayout940.xml"/><Relationship Id="rId359" Type="http://schemas.openxmlformats.org/officeDocument/2006/relationships/slideLayout" Target="../slideLayouts/slideLayout982.xml"/><Relationship Id="rId524" Type="http://schemas.openxmlformats.org/officeDocument/2006/relationships/slideLayout" Target="../slideLayouts/slideLayout1147.xml"/><Relationship Id="rId566" Type="http://schemas.openxmlformats.org/officeDocument/2006/relationships/slideLayout" Target="../slideLayouts/slideLayout1189.xml"/><Relationship Id="rId98" Type="http://schemas.openxmlformats.org/officeDocument/2006/relationships/slideLayout" Target="../slideLayouts/slideLayout721.xml"/><Relationship Id="rId121" Type="http://schemas.openxmlformats.org/officeDocument/2006/relationships/slideLayout" Target="../slideLayouts/slideLayout744.xml"/><Relationship Id="rId163" Type="http://schemas.openxmlformats.org/officeDocument/2006/relationships/slideLayout" Target="../slideLayouts/slideLayout786.xml"/><Relationship Id="rId219" Type="http://schemas.openxmlformats.org/officeDocument/2006/relationships/slideLayout" Target="../slideLayouts/slideLayout842.xml"/><Relationship Id="rId370" Type="http://schemas.openxmlformats.org/officeDocument/2006/relationships/slideLayout" Target="../slideLayouts/slideLayout993.xml"/><Relationship Id="rId426" Type="http://schemas.openxmlformats.org/officeDocument/2006/relationships/slideLayout" Target="../slideLayouts/slideLayout1049.xml"/><Relationship Id="rId230" Type="http://schemas.openxmlformats.org/officeDocument/2006/relationships/slideLayout" Target="../slideLayouts/slideLayout853.xml"/><Relationship Id="rId468" Type="http://schemas.openxmlformats.org/officeDocument/2006/relationships/slideLayout" Target="../slideLayouts/slideLayout1091.xml"/><Relationship Id="rId25" Type="http://schemas.openxmlformats.org/officeDocument/2006/relationships/slideLayout" Target="../slideLayouts/slideLayout648.xml"/><Relationship Id="rId67" Type="http://schemas.openxmlformats.org/officeDocument/2006/relationships/slideLayout" Target="../slideLayouts/slideLayout690.xml"/><Relationship Id="rId272" Type="http://schemas.openxmlformats.org/officeDocument/2006/relationships/slideLayout" Target="../slideLayouts/slideLayout895.xml"/><Relationship Id="rId328" Type="http://schemas.openxmlformats.org/officeDocument/2006/relationships/slideLayout" Target="../slideLayouts/slideLayout951.xml"/><Relationship Id="rId535" Type="http://schemas.openxmlformats.org/officeDocument/2006/relationships/slideLayout" Target="../slideLayouts/slideLayout1158.xml"/><Relationship Id="rId577" Type="http://schemas.openxmlformats.org/officeDocument/2006/relationships/slideLayout" Target="../slideLayouts/slideLayout1200.xml"/><Relationship Id="rId132" Type="http://schemas.openxmlformats.org/officeDocument/2006/relationships/slideLayout" Target="../slideLayouts/slideLayout755.xml"/><Relationship Id="rId174" Type="http://schemas.openxmlformats.org/officeDocument/2006/relationships/slideLayout" Target="../slideLayouts/slideLayout797.xml"/><Relationship Id="rId381" Type="http://schemas.openxmlformats.org/officeDocument/2006/relationships/slideLayout" Target="../slideLayouts/slideLayout1004.xml"/><Relationship Id="rId602" Type="http://schemas.openxmlformats.org/officeDocument/2006/relationships/slideLayout" Target="../slideLayouts/slideLayout1225.xml"/><Relationship Id="rId241" Type="http://schemas.openxmlformats.org/officeDocument/2006/relationships/slideLayout" Target="../slideLayouts/slideLayout864.xml"/><Relationship Id="rId437" Type="http://schemas.openxmlformats.org/officeDocument/2006/relationships/slideLayout" Target="../slideLayouts/slideLayout1060.xml"/><Relationship Id="rId479" Type="http://schemas.openxmlformats.org/officeDocument/2006/relationships/slideLayout" Target="../slideLayouts/slideLayout1102.xml"/><Relationship Id="rId36" Type="http://schemas.openxmlformats.org/officeDocument/2006/relationships/slideLayout" Target="../slideLayouts/slideLayout659.xml"/><Relationship Id="rId283" Type="http://schemas.openxmlformats.org/officeDocument/2006/relationships/slideLayout" Target="../slideLayouts/slideLayout906.xml"/><Relationship Id="rId339" Type="http://schemas.openxmlformats.org/officeDocument/2006/relationships/slideLayout" Target="../slideLayouts/slideLayout962.xml"/><Relationship Id="rId490" Type="http://schemas.openxmlformats.org/officeDocument/2006/relationships/slideLayout" Target="../slideLayouts/slideLayout1113.xml"/><Relationship Id="rId504" Type="http://schemas.openxmlformats.org/officeDocument/2006/relationships/slideLayout" Target="../slideLayouts/slideLayout1127.xml"/><Relationship Id="rId546" Type="http://schemas.openxmlformats.org/officeDocument/2006/relationships/slideLayout" Target="../slideLayouts/slideLayout1169.xml"/><Relationship Id="rId78" Type="http://schemas.openxmlformats.org/officeDocument/2006/relationships/slideLayout" Target="../slideLayouts/slideLayout701.xml"/><Relationship Id="rId101" Type="http://schemas.openxmlformats.org/officeDocument/2006/relationships/slideLayout" Target="../slideLayouts/slideLayout724.xml"/><Relationship Id="rId143" Type="http://schemas.openxmlformats.org/officeDocument/2006/relationships/slideLayout" Target="../slideLayouts/slideLayout766.xml"/><Relationship Id="rId185" Type="http://schemas.openxmlformats.org/officeDocument/2006/relationships/slideLayout" Target="../slideLayouts/slideLayout808.xml"/><Relationship Id="rId350" Type="http://schemas.openxmlformats.org/officeDocument/2006/relationships/slideLayout" Target="../slideLayouts/slideLayout973.xml"/><Relationship Id="rId406" Type="http://schemas.openxmlformats.org/officeDocument/2006/relationships/slideLayout" Target="../slideLayouts/slideLayout1029.xml"/><Relationship Id="rId588" Type="http://schemas.openxmlformats.org/officeDocument/2006/relationships/slideLayout" Target="../slideLayouts/slideLayout1211.xml"/><Relationship Id="rId9" Type="http://schemas.openxmlformats.org/officeDocument/2006/relationships/slideLayout" Target="../slideLayouts/slideLayout632.xml"/><Relationship Id="rId210" Type="http://schemas.openxmlformats.org/officeDocument/2006/relationships/slideLayout" Target="../slideLayouts/slideLayout833.xml"/><Relationship Id="rId392" Type="http://schemas.openxmlformats.org/officeDocument/2006/relationships/slideLayout" Target="../slideLayouts/slideLayout1015.xml"/><Relationship Id="rId448" Type="http://schemas.openxmlformats.org/officeDocument/2006/relationships/slideLayout" Target="../slideLayouts/slideLayout1071.xml"/><Relationship Id="rId252" Type="http://schemas.openxmlformats.org/officeDocument/2006/relationships/slideLayout" Target="../slideLayouts/slideLayout875.xml"/><Relationship Id="rId294" Type="http://schemas.openxmlformats.org/officeDocument/2006/relationships/slideLayout" Target="../slideLayouts/slideLayout917.xml"/><Relationship Id="rId308" Type="http://schemas.openxmlformats.org/officeDocument/2006/relationships/slideLayout" Target="../slideLayouts/slideLayout931.xml"/><Relationship Id="rId515" Type="http://schemas.openxmlformats.org/officeDocument/2006/relationships/slideLayout" Target="../slideLayouts/slideLayout1138.xml"/><Relationship Id="rId47" Type="http://schemas.openxmlformats.org/officeDocument/2006/relationships/slideLayout" Target="../slideLayouts/slideLayout670.xml"/><Relationship Id="rId89" Type="http://schemas.openxmlformats.org/officeDocument/2006/relationships/slideLayout" Target="../slideLayouts/slideLayout712.xml"/><Relationship Id="rId112" Type="http://schemas.openxmlformats.org/officeDocument/2006/relationships/slideLayout" Target="../slideLayouts/slideLayout735.xml"/><Relationship Id="rId154" Type="http://schemas.openxmlformats.org/officeDocument/2006/relationships/slideLayout" Target="../slideLayouts/slideLayout777.xml"/><Relationship Id="rId361" Type="http://schemas.openxmlformats.org/officeDocument/2006/relationships/slideLayout" Target="../slideLayouts/slideLayout984.xml"/><Relationship Id="rId557" Type="http://schemas.openxmlformats.org/officeDocument/2006/relationships/slideLayout" Target="../slideLayouts/slideLayout1180.xml"/><Relationship Id="rId599" Type="http://schemas.openxmlformats.org/officeDocument/2006/relationships/slideLayout" Target="../slideLayouts/slideLayout1222.xml"/><Relationship Id="rId196" Type="http://schemas.openxmlformats.org/officeDocument/2006/relationships/slideLayout" Target="../slideLayouts/slideLayout819.xml"/><Relationship Id="rId417" Type="http://schemas.openxmlformats.org/officeDocument/2006/relationships/slideLayout" Target="../slideLayouts/slideLayout1040.xml"/><Relationship Id="rId459" Type="http://schemas.openxmlformats.org/officeDocument/2006/relationships/slideLayout" Target="../slideLayouts/slideLayout1082.xml"/><Relationship Id="rId16" Type="http://schemas.openxmlformats.org/officeDocument/2006/relationships/slideLayout" Target="../slideLayouts/slideLayout639.xml"/><Relationship Id="rId221" Type="http://schemas.openxmlformats.org/officeDocument/2006/relationships/slideLayout" Target="../slideLayouts/slideLayout844.xml"/><Relationship Id="rId263" Type="http://schemas.openxmlformats.org/officeDocument/2006/relationships/slideLayout" Target="../slideLayouts/slideLayout886.xml"/><Relationship Id="rId319" Type="http://schemas.openxmlformats.org/officeDocument/2006/relationships/slideLayout" Target="../slideLayouts/slideLayout942.xml"/><Relationship Id="rId470" Type="http://schemas.openxmlformats.org/officeDocument/2006/relationships/slideLayout" Target="../slideLayouts/slideLayout1093.xml"/><Relationship Id="rId526" Type="http://schemas.openxmlformats.org/officeDocument/2006/relationships/slideLayout" Target="../slideLayouts/slideLayout1149.xml"/><Relationship Id="rId58" Type="http://schemas.openxmlformats.org/officeDocument/2006/relationships/slideLayout" Target="../slideLayouts/slideLayout681.xml"/><Relationship Id="rId123" Type="http://schemas.openxmlformats.org/officeDocument/2006/relationships/slideLayout" Target="../slideLayouts/slideLayout746.xml"/><Relationship Id="rId330" Type="http://schemas.openxmlformats.org/officeDocument/2006/relationships/slideLayout" Target="../slideLayouts/slideLayout953.xml"/><Relationship Id="rId568" Type="http://schemas.openxmlformats.org/officeDocument/2006/relationships/slideLayout" Target="../slideLayouts/slideLayout1191.xml"/><Relationship Id="rId165" Type="http://schemas.openxmlformats.org/officeDocument/2006/relationships/slideLayout" Target="../slideLayouts/slideLayout788.xml"/><Relationship Id="rId372" Type="http://schemas.openxmlformats.org/officeDocument/2006/relationships/slideLayout" Target="../slideLayouts/slideLayout995.xml"/><Relationship Id="rId428" Type="http://schemas.openxmlformats.org/officeDocument/2006/relationships/slideLayout" Target="../slideLayouts/slideLayout1051.xml"/><Relationship Id="rId211" Type="http://schemas.openxmlformats.org/officeDocument/2006/relationships/slideLayout" Target="../slideLayouts/slideLayout834.xml"/><Relationship Id="rId232" Type="http://schemas.openxmlformats.org/officeDocument/2006/relationships/slideLayout" Target="../slideLayouts/slideLayout855.xml"/><Relationship Id="rId253" Type="http://schemas.openxmlformats.org/officeDocument/2006/relationships/slideLayout" Target="../slideLayouts/slideLayout876.xml"/><Relationship Id="rId274" Type="http://schemas.openxmlformats.org/officeDocument/2006/relationships/slideLayout" Target="../slideLayouts/slideLayout897.xml"/><Relationship Id="rId295" Type="http://schemas.openxmlformats.org/officeDocument/2006/relationships/slideLayout" Target="../slideLayouts/slideLayout918.xml"/><Relationship Id="rId309" Type="http://schemas.openxmlformats.org/officeDocument/2006/relationships/slideLayout" Target="../slideLayouts/slideLayout932.xml"/><Relationship Id="rId460" Type="http://schemas.openxmlformats.org/officeDocument/2006/relationships/slideLayout" Target="../slideLayouts/slideLayout1083.xml"/><Relationship Id="rId481" Type="http://schemas.openxmlformats.org/officeDocument/2006/relationships/slideLayout" Target="../slideLayouts/slideLayout1104.xml"/><Relationship Id="rId516" Type="http://schemas.openxmlformats.org/officeDocument/2006/relationships/slideLayout" Target="../slideLayouts/slideLayout1139.xml"/><Relationship Id="rId27" Type="http://schemas.openxmlformats.org/officeDocument/2006/relationships/slideLayout" Target="../slideLayouts/slideLayout650.xml"/><Relationship Id="rId48" Type="http://schemas.openxmlformats.org/officeDocument/2006/relationships/slideLayout" Target="../slideLayouts/slideLayout671.xml"/><Relationship Id="rId69" Type="http://schemas.openxmlformats.org/officeDocument/2006/relationships/slideLayout" Target="../slideLayouts/slideLayout692.xml"/><Relationship Id="rId113" Type="http://schemas.openxmlformats.org/officeDocument/2006/relationships/slideLayout" Target="../slideLayouts/slideLayout736.xml"/><Relationship Id="rId134" Type="http://schemas.openxmlformats.org/officeDocument/2006/relationships/slideLayout" Target="../slideLayouts/slideLayout757.xml"/><Relationship Id="rId320" Type="http://schemas.openxmlformats.org/officeDocument/2006/relationships/slideLayout" Target="../slideLayouts/slideLayout943.xml"/><Relationship Id="rId537" Type="http://schemas.openxmlformats.org/officeDocument/2006/relationships/slideLayout" Target="../slideLayouts/slideLayout1160.xml"/><Relationship Id="rId558" Type="http://schemas.openxmlformats.org/officeDocument/2006/relationships/slideLayout" Target="../slideLayouts/slideLayout1181.xml"/><Relationship Id="rId579" Type="http://schemas.openxmlformats.org/officeDocument/2006/relationships/slideLayout" Target="../slideLayouts/slideLayout1202.xml"/><Relationship Id="rId80" Type="http://schemas.openxmlformats.org/officeDocument/2006/relationships/slideLayout" Target="../slideLayouts/slideLayout703.xml"/><Relationship Id="rId155" Type="http://schemas.openxmlformats.org/officeDocument/2006/relationships/slideLayout" Target="../slideLayouts/slideLayout778.xml"/><Relationship Id="rId176" Type="http://schemas.openxmlformats.org/officeDocument/2006/relationships/slideLayout" Target="../slideLayouts/slideLayout799.xml"/><Relationship Id="rId197" Type="http://schemas.openxmlformats.org/officeDocument/2006/relationships/slideLayout" Target="../slideLayouts/slideLayout820.xml"/><Relationship Id="rId341" Type="http://schemas.openxmlformats.org/officeDocument/2006/relationships/slideLayout" Target="../slideLayouts/slideLayout964.xml"/><Relationship Id="rId362" Type="http://schemas.openxmlformats.org/officeDocument/2006/relationships/slideLayout" Target="../slideLayouts/slideLayout985.xml"/><Relationship Id="rId383" Type="http://schemas.openxmlformats.org/officeDocument/2006/relationships/slideLayout" Target="../slideLayouts/slideLayout1006.xml"/><Relationship Id="rId418" Type="http://schemas.openxmlformats.org/officeDocument/2006/relationships/slideLayout" Target="../slideLayouts/slideLayout1041.xml"/><Relationship Id="rId439" Type="http://schemas.openxmlformats.org/officeDocument/2006/relationships/slideLayout" Target="../slideLayouts/slideLayout1062.xml"/><Relationship Id="rId590" Type="http://schemas.openxmlformats.org/officeDocument/2006/relationships/slideLayout" Target="../slideLayouts/slideLayout1213.xml"/><Relationship Id="rId604" Type="http://schemas.openxmlformats.org/officeDocument/2006/relationships/slideLayout" Target="../slideLayouts/slideLayout1227.xml"/><Relationship Id="rId201" Type="http://schemas.openxmlformats.org/officeDocument/2006/relationships/slideLayout" Target="../slideLayouts/slideLayout824.xml"/><Relationship Id="rId222" Type="http://schemas.openxmlformats.org/officeDocument/2006/relationships/slideLayout" Target="../slideLayouts/slideLayout845.xml"/><Relationship Id="rId243" Type="http://schemas.openxmlformats.org/officeDocument/2006/relationships/slideLayout" Target="../slideLayouts/slideLayout866.xml"/><Relationship Id="rId264" Type="http://schemas.openxmlformats.org/officeDocument/2006/relationships/slideLayout" Target="../slideLayouts/slideLayout887.xml"/><Relationship Id="rId285" Type="http://schemas.openxmlformats.org/officeDocument/2006/relationships/slideLayout" Target="../slideLayouts/slideLayout908.xml"/><Relationship Id="rId450" Type="http://schemas.openxmlformats.org/officeDocument/2006/relationships/slideLayout" Target="../slideLayouts/slideLayout1073.xml"/><Relationship Id="rId471" Type="http://schemas.openxmlformats.org/officeDocument/2006/relationships/slideLayout" Target="../slideLayouts/slideLayout1094.xml"/><Relationship Id="rId506" Type="http://schemas.openxmlformats.org/officeDocument/2006/relationships/slideLayout" Target="../slideLayouts/slideLayout1129.xml"/><Relationship Id="rId17" Type="http://schemas.openxmlformats.org/officeDocument/2006/relationships/slideLayout" Target="../slideLayouts/slideLayout640.xml"/><Relationship Id="rId38" Type="http://schemas.openxmlformats.org/officeDocument/2006/relationships/slideLayout" Target="../slideLayouts/slideLayout661.xml"/><Relationship Id="rId59" Type="http://schemas.openxmlformats.org/officeDocument/2006/relationships/slideLayout" Target="../slideLayouts/slideLayout682.xml"/><Relationship Id="rId103" Type="http://schemas.openxmlformats.org/officeDocument/2006/relationships/slideLayout" Target="../slideLayouts/slideLayout726.xml"/><Relationship Id="rId124" Type="http://schemas.openxmlformats.org/officeDocument/2006/relationships/slideLayout" Target="../slideLayouts/slideLayout747.xml"/><Relationship Id="rId310" Type="http://schemas.openxmlformats.org/officeDocument/2006/relationships/slideLayout" Target="../slideLayouts/slideLayout933.xml"/><Relationship Id="rId492" Type="http://schemas.openxmlformats.org/officeDocument/2006/relationships/slideLayout" Target="../slideLayouts/slideLayout1115.xml"/><Relationship Id="rId527" Type="http://schemas.openxmlformats.org/officeDocument/2006/relationships/slideLayout" Target="../slideLayouts/slideLayout1150.xml"/><Relationship Id="rId548" Type="http://schemas.openxmlformats.org/officeDocument/2006/relationships/slideLayout" Target="../slideLayouts/slideLayout1171.xml"/><Relationship Id="rId569" Type="http://schemas.openxmlformats.org/officeDocument/2006/relationships/slideLayout" Target="../slideLayouts/slideLayout1192.xml"/><Relationship Id="rId70" Type="http://schemas.openxmlformats.org/officeDocument/2006/relationships/slideLayout" Target="../slideLayouts/slideLayout693.xml"/><Relationship Id="rId91" Type="http://schemas.openxmlformats.org/officeDocument/2006/relationships/slideLayout" Target="../slideLayouts/slideLayout714.xml"/><Relationship Id="rId145" Type="http://schemas.openxmlformats.org/officeDocument/2006/relationships/slideLayout" Target="../slideLayouts/slideLayout768.xml"/><Relationship Id="rId166" Type="http://schemas.openxmlformats.org/officeDocument/2006/relationships/slideLayout" Target="../slideLayouts/slideLayout789.xml"/><Relationship Id="rId187" Type="http://schemas.openxmlformats.org/officeDocument/2006/relationships/slideLayout" Target="../slideLayouts/slideLayout810.xml"/><Relationship Id="rId331" Type="http://schemas.openxmlformats.org/officeDocument/2006/relationships/slideLayout" Target="../slideLayouts/slideLayout954.xml"/><Relationship Id="rId352" Type="http://schemas.openxmlformats.org/officeDocument/2006/relationships/slideLayout" Target="../slideLayouts/slideLayout975.xml"/><Relationship Id="rId373" Type="http://schemas.openxmlformats.org/officeDocument/2006/relationships/slideLayout" Target="../slideLayouts/slideLayout996.xml"/><Relationship Id="rId394" Type="http://schemas.openxmlformats.org/officeDocument/2006/relationships/slideLayout" Target="../slideLayouts/slideLayout1017.xml"/><Relationship Id="rId408" Type="http://schemas.openxmlformats.org/officeDocument/2006/relationships/slideLayout" Target="../slideLayouts/slideLayout1031.xml"/><Relationship Id="rId429" Type="http://schemas.openxmlformats.org/officeDocument/2006/relationships/slideLayout" Target="../slideLayouts/slideLayout1052.xml"/><Relationship Id="rId580" Type="http://schemas.openxmlformats.org/officeDocument/2006/relationships/slideLayout" Target="../slideLayouts/slideLayout1203.xml"/><Relationship Id="rId1" Type="http://schemas.openxmlformats.org/officeDocument/2006/relationships/slideLayout" Target="../slideLayouts/slideLayout624.xml"/><Relationship Id="rId212" Type="http://schemas.openxmlformats.org/officeDocument/2006/relationships/slideLayout" Target="../slideLayouts/slideLayout835.xml"/><Relationship Id="rId233" Type="http://schemas.openxmlformats.org/officeDocument/2006/relationships/slideLayout" Target="../slideLayouts/slideLayout856.xml"/><Relationship Id="rId254" Type="http://schemas.openxmlformats.org/officeDocument/2006/relationships/slideLayout" Target="../slideLayouts/slideLayout877.xml"/><Relationship Id="rId440" Type="http://schemas.openxmlformats.org/officeDocument/2006/relationships/slideLayout" Target="../slideLayouts/slideLayout1063.xml"/><Relationship Id="rId28" Type="http://schemas.openxmlformats.org/officeDocument/2006/relationships/slideLayout" Target="../slideLayouts/slideLayout651.xml"/><Relationship Id="rId49" Type="http://schemas.openxmlformats.org/officeDocument/2006/relationships/slideLayout" Target="../slideLayouts/slideLayout672.xml"/><Relationship Id="rId114" Type="http://schemas.openxmlformats.org/officeDocument/2006/relationships/slideLayout" Target="../slideLayouts/slideLayout737.xml"/><Relationship Id="rId275" Type="http://schemas.openxmlformats.org/officeDocument/2006/relationships/slideLayout" Target="../slideLayouts/slideLayout898.xml"/><Relationship Id="rId296" Type="http://schemas.openxmlformats.org/officeDocument/2006/relationships/slideLayout" Target="../slideLayouts/slideLayout919.xml"/><Relationship Id="rId300" Type="http://schemas.openxmlformats.org/officeDocument/2006/relationships/slideLayout" Target="../slideLayouts/slideLayout923.xml"/><Relationship Id="rId461" Type="http://schemas.openxmlformats.org/officeDocument/2006/relationships/slideLayout" Target="../slideLayouts/slideLayout1084.xml"/><Relationship Id="rId482" Type="http://schemas.openxmlformats.org/officeDocument/2006/relationships/slideLayout" Target="../slideLayouts/slideLayout1105.xml"/><Relationship Id="rId517" Type="http://schemas.openxmlformats.org/officeDocument/2006/relationships/slideLayout" Target="../slideLayouts/slideLayout1140.xml"/><Relationship Id="rId538" Type="http://schemas.openxmlformats.org/officeDocument/2006/relationships/slideLayout" Target="../slideLayouts/slideLayout1161.xml"/><Relationship Id="rId559" Type="http://schemas.openxmlformats.org/officeDocument/2006/relationships/slideLayout" Target="../slideLayouts/slideLayout1182.xml"/><Relationship Id="rId60" Type="http://schemas.openxmlformats.org/officeDocument/2006/relationships/slideLayout" Target="../slideLayouts/slideLayout683.xml"/><Relationship Id="rId81" Type="http://schemas.openxmlformats.org/officeDocument/2006/relationships/slideLayout" Target="../slideLayouts/slideLayout704.xml"/><Relationship Id="rId135" Type="http://schemas.openxmlformats.org/officeDocument/2006/relationships/slideLayout" Target="../slideLayouts/slideLayout758.xml"/><Relationship Id="rId156" Type="http://schemas.openxmlformats.org/officeDocument/2006/relationships/slideLayout" Target="../slideLayouts/slideLayout779.xml"/><Relationship Id="rId177" Type="http://schemas.openxmlformats.org/officeDocument/2006/relationships/slideLayout" Target="../slideLayouts/slideLayout800.xml"/><Relationship Id="rId198" Type="http://schemas.openxmlformats.org/officeDocument/2006/relationships/slideLayout" Target="../slideLayouts/slideLayout821.xml"/><Relationship Id="rId321" Type="http://schemas.openxmlformats.org/officeDocument/2006/relationships/slideLayout" Target="../slideLayouts/slideLayout944.xml"/><Relationship Id="rId342" Type="http://schemas.openxmlformats.org/officeDocument/2006/relationships/slideLayout" Target="../slideLayouts/slideLayout965.xml"/><Relationship Id="rId363" Type="http://schemas.openxmlformats.org/officeDocument/2006/relationships/slideLayout" Target="../slideLayouts/slideLayout986.xml"/><Relationship Id="rId384" Type="http://schemas.openxmlformats.org/officeDocument/2006/relationships/slideLayout" Target="../slideLayouts/slideLayout1007.xml"/><Relationship Id="rId419" Type="http://schemas.openxmlformats.org/officeDocument/2006/relationships/slideLayout" Target="../slideLayouts/slideLayout1042.xml"/><Relationship Id="rId570" Type="http://schemas.openxmlformats.org/officeDocument/2006/relationships/slideLayout" Target="../slideLayouts/slideLayout1193.xml"/><Relationship Id="rId591" Type="http://schemas.openxmlformats.org/officeDocument/2006/relationships/slideLayout" Target="../slideLayouts/slideLayout1214.xml"/><Relationship Id="rId605" Type="http://schemas.openxmlformats.org/officeDocument/2006/relationships/slideLayout" Target="../slideLayouts/slideLayout1228.xml"/><Relationship Id="rId202" Type="http://schemas.openxmlformats.org/officeDocument/2006/relationships/slideLayout" Target="../slideLayouts/slideLayout825.xml"/><Relationship Id="rId223" Type="http://schemas.openxmlformats.org/officeDocument/2006/relationships/slideLayout" Target="../slideLayouts/slideLayout846.xml"/><Relationship Id="rId244" Type="http://schemas.openxmlformats.org/officeDocument/2006/relationships/slideLayout" Target="../slideLayouts/slideLayout867.xml"/><Relationship Id="rId430" Type="http://schemas.openxmlformats.org/officeDocument/2006/relationships/slideLayout" Target="../slideLayouts/slideLayout1053.xml"/><Relationship Id="rId18" Type="http://schemas.openxmlformats.org/officeDocument/2006/relationships/slideLayout" Target="../slideLayouts/slideLayout641.xml"/><Relationship Id="rId39" Type="http://schemas.openxmlformats.org/officeDocument/2006/relationships/slideLayout" Target="../slideLayouts/slideLayout662.xml"/><Relationship Id="rId265" Type="http://schemas.openxmlformats.org/officeDocument/2006/relationships/slideLayout" Target="../slideLayouts/slideLayout888.xml"/><Relationship Id="rId286" Type="http://schemas.openxmlformats.org/officeDocument/2006/relationships/slideLayout" Target="../slideLayouts/slideLayout909.xml"/><Relationship Id="rId451" Type="http://schemas.openxmlformats.org/officeDocument/2006/relationships/slideLayout" Target="../slideLayouts/slideLayout1074.xml"/><Relationship Id="rId472" Type="http://schemas.openxmlformats.org/officeDocument/2006/relationships/slideLayout" Target="../slideLayouts/slideLayout1095.xml"/><Relationship Id="rId493" Type="http://schemas.openxmlformats.org/officeDocument/2006/relationships/slideLayout" Target="../slideLayouts/slideLayout1116.xml"/><Relationship Id="rId507" Type="http://schemas.openxmlformats.org/officeDocument/2006/relationships/slideLayout" Target="../slideLayouts/slideLayout1130.xml"/><Relationship Id="rId528" Type="http://schemas.openxmlformats.org/officeDocument/2006/relationships/slideLayout" Target="../slideLayouts/slideLayout1151.xml"/><Relationship Id="rId549" Type="http://schemas.openxmlformats.org/officeDocument/2006/relationships/slideLayout" Target="../slideLayouts/slideLayout1172.xml"/><Relationship Id="rId50" Type="http://schemas.openxmlformats.org/officeDocument/2006/relationships/slideLayout" Target="../slideLayouts/slideLayout673.xml"/><Relationship Id="rId104" Type="http://schemas.openxmlformats.org/officeDocument/2006/relationships/slideLayout" Target="../slideLayouts/slideLayout727.xml"/><Relationship Id="rId125" Type="http://schemas.openxmlformats.org/officeDocument/2006/relationships/slideLayout" Target="../slideLayouts/slideLayout748.xml"/><Relationship Id="rId146" Type="http://schemas.openxmlformats.org/officeDocument/2006/relationships/slideLayout" Target="../slideLayouts/slideLayout769.xml"/><Relationship Id="rId167" Type="http://schemas.openxmlformats.org/officeDocument/2006/relationships/slideLayout" Target="../slideLayouts/slideLayout790.xml"/><Relationship Id="rId188" Type="http://schemas.openxmlformats.org/officeDocument/2006/relationships/slideLayout" Target="../slideLayouts/slideLayout811.xml"/><Relationship Id="rId311" Type="http://schemas.openxmlformats.org/officeDocument/2006/relationships/slideLayout" Target="../slideLayouts/slideLayout934.xml"/><Relationship Id="rId332" Type="http://schemas.openxmlformats.org/officeDocument/2006/relationships/slideLayout" Target="../slideLayouts/slideLayout955.xml"/><Relationship Id="rId353" Type="http://schemas.openxmlformats.org/officeDocument/2006/relationships/slideLayout" Target="../slideLayouts/slideLayout976.xml"/><Relationship Id="rId374" Type="http://schemas.openxmlformats.org/officeDocument/2006/relationships/slideLayout" Target="../slideLayouts/slideLayout997.xml"/><Relationship Id="rId395" Type="http://schemas.openxmlformats.org/officeDocument/2006/relationships/slideLayout" Target="../slideLayouts/slideLayout1018.xml"/><Relationship Id="rId409" Type="http://schemas.openxmlformats.org/officeDocument/2006/relationships/slideLayout" Target="../slideLayouts/slideLayout1032.xml"/><Relationship Id="rId560" Type="http://schemas.openxmlformats.org/officeDocument/2006/relationships/slideLayout" Target="../slideLayouts/slideLayout1183.xml"/><Relationship Id="rId581" Type="http://schemas.openxmlformats.org/officeDocument/2006/relationships/slideLayout" Target="../slideLayouts/slideLayout1204.xml"/><Relationship Id="rId71" Type="http://schemas.openxmlformats.org/officeDocument/2006/relationships/slideLayout" Target="../slideLayouts/slideLayout694.xml"/><Relationship Id="rId92" Type="http://schemas.openxmlformats.org/officeDocument/2006/relationships/slideLayout" Target="../slideLayouts/slideLayout715.xml"/><Relationship Id="rId213" Type="http://schemas.openxmlformats.org/officeDocument/2006/relationships/slideLayout" Target="../slideLayouts/slideLayout836.xml"/><Relationship Id="rId234" Type="http://schemas.openxmlformats.org/officeDocument/2006/relationships/slideLayout" Target="../slideLayouts/slideLayout857.xml"/><Relationship Id="rId420" Type="http://schemas.openxmlformats.org/officeDocument/2006/relationships/slideLayout" Target="../slideLayouts/slideLayout1043.xml"/><Relationship Id="rId2" Type="http://schemas.openxmlformats.org/officeDocument/2006/relationships/slideLayout" Target="../slideLayouts/slideLayout625.xml"/><Relationship Id="rId29" Type="http://schemas.openxmlformats.org/officeDocument/2006/relationships/slideLayout" Target="../slideLayouts/slideLayout652.xml"/><Relationship Id="rId255" Type="http://schemas.openxmlformats.org/officeDocument/2006/relationships/slideLayout" Target="../slideLayouts/slideLayout878.xml"/><Relationship Id="rId276" Type="http://schemas.openxmlformats.org/officeDocument/2006/relationships/slideLayout" Target="../slideLayouts/slideLayout899.xml"/><Relationship Id="rId297" Type="http://schemas.openxmlformats.org/officeDocument/2006/relationships/slideLayout" Target="../slideLayouts/slideLayout920.xml"/><Relationship Id="rId441" Type="http://schemas.openxmlformats.org/officeDocument/2006/relationships/slideLayout" Target="../slideLayouts/slideLayout1064.xml"/><Relationship Id="rId462" Type="http://schemas.openxmlformats.org/officeDocument/2006/relationships/slideLayout" Target="../slideLayouts/slideLayout1085.xml"/><Relationship Id="rId483" Type="http://schemas.openxmlformats.org/officeDocument/2006/relationships/slideLayout" Target="../slideLayouts/slideLayout1106.xml"/><Relationship Id="rId518" Type="http://schemas.openxmlformats.org/officeDocument/2006/relationships/slideLayout" Target="../slideLayouts/slideLayout1141.xml"/><Relationship Id="rId539" Type="http://schemas.openxmlformats.org/officeDocument/2006/relationships/slideLayout" Target="../slideLayouts/slideLayout1162.xml"/><Relationship Id="rId40" Type="http://schemas.openxmlformats.org/officeDocument/2006/relationships/slideLayout" Target="../slideLayouts/slideLayout663.xml"/><Relationship Id="rId115" Type="http://schemas.openxmlformats.org/officeDocument/2006/relationships/slideLayout" Target="../slideLayouts/slideLayout738.xml"/><Relationship Id="rId136" Type="http://schemas.openxmlformats.org/officeDocument/2006/relationships/slideLayout" Target="../slideLayouts/slideLayout759.xml"/><Relationship Id="rId157" Type="http://schemas.openxmlformats.org/officeDocument/2006/relationships/slideLayout" Target="../slideLayouts/slideLayout780.xml"/><Relationship Id="rId178" Type="http://schemas.openxmlformats.org/officeDocument/2006/relationships/slideLayout" Target="../slideLayouts/slideLayout801.xml"/><Relationship Id="rId301" Type="http://schemas.openxmlformats.org/officeDocument/2006/relationships/slideLayout" Target="../slideLayouts/slideLayout924.xml"/><Relationship Id="rId322" Type="http://schemas.openxmlformats.org/officeDocument/2006/relationships/slideLayout" Target="../slideLayouts/slideLayout945.xml"/><Relationship Id="rId343" Type="http://schemas.openxmlformats.org/officeDocument/2006/relationships/slideLayout" Target="../slideLayouts/slideLayout966.xml"/><Relationship Id="rId364" Type="http://schemas.openxmlformats.org/officeDocument/2006/relationships/slideLayout" Target="../slideLayouts/slideLayout987.xml"/><Relationship Id="rId550" Type="http://schemas.openxmlformats.org/officeDocument/2006/relationships/slideLayout" Target="../slideLayouts/slideLayout1173.xml"/><Relationship Id="rId61" Type="http://schemas.openxmlformats.org/officeDocument/2006/relationships/slideLayout" Target="../slideLayouts/slideLayout684.xml"/><Relationship Id="rId82" Type="http://schemas.openxmlformats.org/officeDocument/2006/relationships/slideLayout" Target="../slideLayouts/slideLayout705.xml"/><Relationship Id="rId199" Type="http://schemas.openxmlformats.org/officeDocument/2006/relationships/slideLayout" Target="../slideLayouts/slideLayout822.xml"/><Relationship Id="rId203" Type="http://schemas.openxmlformats.org/officeDocument/2006/relationships/slideLayout" Target="../slideLayouts/slideLayout826.xml"/><Relationship Id="rId385" Type="http://schemas.openxmlformats.org/officeDocument/2006/relationships/slideLayout" Target="../slideLayouts/slideLayout1008.xml"/><Relationship Id="rId571" Type="http://schemas.openxmlformats.org/officeDocument/2006/relationships/slideLayout" Target="../slideLayouts/slideLayout1194.xml"/><Relationship Id="rId592" Type="http://schemas.openxmlformats.org/officeDocument/2006/relationships/slideLayout" Target="../slideLayouts/slideLayout1215.xml"/><Relationship Id="rId606" Type="http://schemas.openxmlformats.org/officeDocument/2006/relationships/slideLayout" Target="../slideLayouts/slideLayout1229.xml"/><Relationship Id="rId19" Type="http://schemas.openxmlformats.org/officeDocument/2006/relationships/slideLayout" Target="../slideLayouts/slideLayout642.xml"/><Relationship Id="rId224" Type="http://schemas.openxmlformats.org/officeDocument/2006/relationships/slideLayout" Target="../slideLayouts/slideLayout847.xml"/><Relationship Id="rId245" Type="http://schemas.openxmlformats.org/officeDocument/2006/relationships/slideLayout" Target="../slideLayouts/slideLayout868.xml"/><Relationship Id="rId266" Type="http://schemas.openxmlformats.org/officeDocument/2006/relationships/slideLayout" Target="../slideLayouts/slideLayout889.xml"/><Relationship Id="rId287" Type="http://schemas.openxmlformats.org/officeDocument/2006/relationships/slideLayout" Target="../slideLayouts/slideLayout910.xml"/><Relationship Id="rId410" Type="http://schemas.openxmlformats.org/officeDocument/2006/relationships/slideLayout" Target="../slideLayouts/slideLayout1033.xml"/><Relationship Id="rId431" Type="http://schemas.openxmlformats.org/officeDocument/2006/relationships/slideLayout" Target="../slideLayouts/slideLayout1054.xml"/><Relationship Id="rId452" Type="http://schemas.openxmlformats.org/officeDocument/2006/relationships/slideLayout" Target="../slideLayouts/slideLayout1075.xml"/><Relationship Id="rId473" Type="http://schemas.openxmlformats.org/officeDocument/2006/relationships/slideLayout" Target="../slideLayouts/slideLayout1096.xml"/><Relationship Id="rId494" Type="http://schemas.openxmlformats.org/officeDocument/2006/relationships/slideLayout" Target="../slideLayouts/slideLayout1117.xml"/><Relationship Id="rId508" Type="http://schemas.openxmlformats.org/officeDocument/2006/relationships/slideLayout" Target="../slideLayouts/slideLayout1131.xml"/><Relationship Id="rId529" Type="http://schemas.openxmlformats.org/officeDocument/2006/relationships/slideLayout" Target="../slideLayouts/slideLayout1152.xml"/><Relationship Id="rId30" Type="http://schemas.openxmlformats.org/officeDocument/2006/relationships/slideLayout" Target="../slideLayouts/slideLayout653.xml"/><Relationship Id="rId105" Type="http://schemas.openxmlformats.org/officeDocument/2006/relationships/slideLayout" Target="../slideLayouts/slideLayout728.xml"/><Relationship Id="rId126" Type="http://schemas.openxmlformats.org/officeDocument/2006/relationships/slideLayout" Target="../slideLayouts/slideLayout749.xml"/><Relationship Id="rId147" Type="http://schemas.openxmlformats.org/officeDocument/2006/relationships/slideLayout" Target="../slideLayouts/slideLayout770.xml"/><Relationship Id="rId168" Type="http://schemas.openxmlformats.org/officeDocument/2006/relationships/slideLayout" Target="../slideLayouts/slideLayout791.xml"/><Relationship Id="rId312" Type="http://schemas.openxmlformats.org/officeDocument/2006/relationships/slideLayout" Target="../slideLayouts/slideLayout935.xml"/><Relationship Id="rId333" Type="http://schemas.openxmlformats.org/officeDocument/2006/relationships/slideLayout" Target="../slideLayouts/slideLayout956.xml"/><Relationship Id="rId354" Type="http://schemas.openxmlformats.org/officeDocument/2006/relationships/slideLayout" Target="../slideLayouts/slideLayout977.xml"/><Relationship Id="rId540" Type="http://schemas.openxmlformats.org/officeDocument/2006/relationships/slideLayout" Target="../slideLayouts/slideLayout1163.xml"/><Relationship Id="rId51" Type="http://schemas.openxmlformats.org/officeDocument/2006/relationships/slideLayout" Target="../slideLayouts/slideLayout674.xml"/><Relationship Id="rId72" Type="http://schemas.openxmlformats.org/officeDocument/2006/relationships/slideLayout" Target="../slideLayouts/slideLayout695.xml"/><Relationship Id="rId93" Type="http://schemas.openxmlformats.org/officeDocument/2006/relationships/slideLayout" Target="../slideLayouts/slideLayout716.xml"/><Relationship Id="rId189" Type="http://schemas.openxmlformats.org/officeDocument/2006/relationships/slideLayout" Target="../slideLayouts/slideLayout812.xml"/><Relationship Id="rId375" Type="http://schemas.openxmlformats.org/officeDocument/2006/relationships/slideLayout" Target="../slideLayouts/slideLayout998.xml"/><Relationship Id="rId396" Type="http://schemas.openxmlformats.org/officeDocument/2006/relationships/slideLayout" Target="../slideLayouts/slideLayout1019.xml"/><Relationship Id="rId561" Type="http://schemas.openxmlformats.org/officeDocument/2006/relationships/slideLayout" Target="../slideLayouts/slideLayout1184.xml"/><Relationship Id="rId582" Type="http://schemas.openxmlformats.org/officeDocument/2006/relationships/slideLayout" Target="../slideLayouts/slideLayout1205.xml"/><Relationship Id="rId3" Type="http://schemas.openxmlformats.org/officeDocument/2006/relationships/slideLayout" Target="../slideLayouts/slideLayout626.xml"/><Relationship Id="rId214" Type="http://schemas.openxmlformats.org/officeDocument/2006/relationships/slideLayout" Target="../slideLayouts/slideLayout837.xml"/><Relationship Id="rId235" Type="http://schemas.openxmlformats.org/officeDocument/2006/relationships/slideLayout" Target="../slideLayouts/slideLayout858.xml"/><Relationship Id="rId256" Type="http://schemas.openxmlformats.org/officeDocument/2006/relationships/slideLayout" Target="../slideLayouts/slideLayout879.xml"/><Relationship Id="rId277" Type="http://schemas.openxmlformats.org/officeDocument/2006/relationships/slideLayout" Target="../slideLayouts/slideLayout900.xml"/><Relationship Id="rId298" Type="http://schemas.openxmlformats.org/officeDocument/2006/relationships/slideLayout" Target="../slideLayouts/slideLayout921.xml"/><Relationship Id="rId400" Type="http://schemas.openxmlformats.org/officeDocument/2006/relationships/slideLayout" Target="../slideLayouts/slideLayout1023.xml"/><Relationship Id="rId421" Type="http://schemas.openxmlformats.org/officeDocument/2006/relationships/slideLayout" Target="../slideLayouts/slideLayout1044.xml"/><Relationship Id="rId442" Type="http://schemas.openxmlformats.org/officeDocument/2006/relationships/slideLayout" Target="../slideLayouts/slideLayout1065.xml"/><Relationship Id="rId463" Type="http://schemas.openxmlformats.org/officeDocument/2006/relationships/slideLayout" Target="../slideLayouts/slideLayout1086.xml"/><Relationship Id="rId484" Type="http://schemas.openxmlformats.org/officeDocument/2006/relationships/slideLayout" Target="../slideLayouts/slideLayout1107.xml"/><Relationship Id="rId519" Type="http://schemas.openxmlformats.org/officeDocument/2006/relationships/slideLayout" Target="../slideLayouts/slideLayout1142.xml"/><Relationship Id="rId116" Type="http://schemas.openxmlformats.org/officeDocument/2006/relationships/slideLayout" Target="../slideLayouts/slideLayout739.xml"/><Relationship Id="rId137" Type="http://schemas.openxmlformats.org/officeDocument/2006/relationships/slideLayout" Target="../slideLayouts/slideLayout760.xml"/><Relationship Id="rId158" Type="http://schemas.openxmlformats.org/officeDocument/2006/relationships/slideLayout" Target="../slideLayouts/slideLayout781.xml"/><Relationship Id="rId302" Type="http://schemas.openxmlformats.org/officeDocument/2006/relationships/slideLayout" Target="../slideLayouts/slideLayout925.xml"/><Relationship Id="rId323" Type="http://schemas.openxmlformats.org/officeDocument/2006/relationships/slideLayout" Target="../slideLayouts/slideLayout946.xml"/><Relationship Id="rId344" Type="http://schemas.openxmlformats.org/officeDocument/2006/relationships/slideLayout" Target="../slideLayouts/slideLayout967.xml"/><Relationship Id="rId530" Type="http://schemas.openxmlformats.org/officeDocument/2006/relationships/slideLayout" Target="../slideLayouts/slideLayout1153.xml"/><Relationship Id="rId20" Type="http://schemas.openxmlformats.org/officeDocument/2006/relationships/slideLayout" Target="../slideLayouts/slideLayout643.xml"/><Relationship Id="rId41" Type="http://schemas.openxmlformats.org/officeDocument/2006/relationships/slideLayout" Target="../slideLayouts/slideLayout664.xml"/><Relationship Id="rId62" Type="http://schemas.openxmlformats.org/officeDocument/2006/relationships/slideLayout" Target="../slideLayouts/slideLayout685.xml"/><Relationship Id="rId83" Type="http://schemas.openxmlformats.org/officeDocument/2006/relationships/slideLayout" Target="../slideLayouts/slideLayout706.xml"/><Relationship Id="rId179" Type="http://schemas.openxmlformats.org/officeDocument/2006/relationships/slideLayout" Target="../slideLayouts/slideLayout802.xml"/><Relationship Id="rId365" Type="http://schemas.openxmlformats.org/officeDocument/2006/relationships/slideLayout" Target="../slideLayouts/slideLayout988.xml"/><Relationship Id="rId386" Type="http://schemas.openxmlformats.org/officeDocument/2006/relationships/slideLayout" Target="../slideLayouts/slideLayout1009.xml"/><Relationship Id="rId551" Type="http://schemas.openxmlformats.org/officeDocument/2006/relationships/slideLayout" Target="../slideLayouts/slideLayout1174.xml"/><Relationship Id="rId572" Type="http://schemas.openxmlformats.org/officeDocument/2006/relationships/slideLayout" Target="../slideLayouts/slideLayout1195.xml"/><Relationship Id="rId593" Type="http://schemas.openxmlformats.org/officeDocument/2006/relationships/slideLayout" Target="../slideLayouts/slideLayout1216.xml"/><Relationship Id="rId607" Type="http://schemas.openxmlformats.org/officeDocument/2006/relationships/slideLayout" Target="../slideLayouts/slideLayout1230.xml"/><Relationship Id="rId190" Type="http://schemas.openxmlformats.org/officeDocument/2006/relationships/slideLayout" Target="../slideLayouts/slideLayout813.xml"/><Relationship Id="rId204" Type="http://schemas.openxmlformats.org/officeDocument/2006/relationships/slideLayout" Target="../slideLayouts/slideLayout827.xml"/><Relationship Id="rId225" Type="http://schemas.openxmlformats.org/officeDocument/2006/relationships/slideLayout" Target="../slideLayouts/slideLayout848.xml"/><Relationship Id="rId246" Type="http://schemas.openxmlformats.org/officeDocument/2006/relationships/slideLayout" Target="../slideLayouts/slideLayout869.xml"/><Relationship Id="rId267" Type="http://schemas.openxmlformats.org/officeDocument/2006/relationships/slideLayout" Target="../slideLayouts/slideLayout890.xml"/><Relationship Id="rId288" Type="http://schemas.openxmlformats.org/officeDocument/2006/relationships/slideLayout" Target="../slideLayouts/slideLayout911.xml"/><Relationship Id="rId411" Type="http://schemas.openxmlformats.org/officeDocument/2006/relationships/slideLayout" Target="../slideLayouts/slideLayout1034.xml"/><Relationship Id="rId432" Type="http://schemas.openxmlformats.org/officeDocument/2006/relationships/slideLayout" Target="../slideLayouts/slideLayout1055.xml"/><Relationship Id="rId453" Type="http://schemas.openxmlformats.org/officeDocument/2006/relationships/slideLayout" Target="../slideLayouts/slideLayout1076.xml"/><Relationship Id="rId474" Type="http://schemas.openxmlformats.org/officeDocument/2006/relationships/slideLayout" Target="../slideLayouts/slideLayout1097.xml"/><Relationship Id="rId509" Type="http://schemas.openxmlformats.org/officeDocument/2006/relationships/slideLayout" Target="../slideLayouts/slideLayout1132.xml"/><Relationship Id="rId106" Type="http://schemas.openxmlformats.org/officeDocument/2006/relationships/slideLayout" Target="../slideLayouts/slideLayout729.xml"/><Relationship Id="rId127" Type="http://schemas.openxmlformats.org/officeDocument/2006/relationships/slideLayout" Target="../slideLayouts/slideLayout750.xml"/><Relationship Id="rId313" Type="http://schemas.openxmlformats.org/officeDocument/2006/relationships/slideLayout" Target="../slideLayouts/slideLayout936.xml"/><Relationship Id="rId495" Type="http://schemas.openxmlformats.org/officeDocument/2006/relationships/slideLayout" Target="../slideLayouts/slideLayout1118.xml"/><Relationship Id="rId10" Type="http://schemas.openxmlformats.org/officeDocument/2006/relationships/slideLayout" Target="../slideLayouts/slideLayout633.xml"/><Relationship Id="rId31" Type="http://schemas.openxmlformats.org/officeDocument/2006/relationships/slideLayout" Target="../slideLayouts/slideLayout654.xml"/><Relationship Id="rId52" Type="http://schemas.openxmlformats.org/officeDocument/2006/relationships/slideLayout" Target="../slideLayouts/slideLayout675.xml"/><Relationship Id="rId73" Type="http://schemas.openxmlformats.org/officeDocument/2006/relationships/slideLayout" Target="../slideLayouts/slideLayout696.xml"/><Relationship Id="rId94" Type="http://schemas.openxmlformats.org/officeDocument/2006/relationships/slideLayout" Target="../slideLayouts/slideLayout717.xml"/><Relationship Id="rId148" Type="http://schemas.openxmlformats.org/officeDocument/2006/relationships/slideLayout" Target="../slideLayouts/slideLayout771.xml"/><Relationship Id="rId169" Type="http://schemas.openxmlformats.org/officeDocument/2006/relationships/slideLayout" Target="../slideLayouts/slideLayout792.xml"/><Relationship Id="rId334" Type="http://schemas.openxmlformats.org/officeDocument/2006/relationships/slideLayout" Target="../slideLayouts/slideLayout957.xml"/><Relationship Id="rId355" Type="http://schemas.openxmlformats.org/officeDocument/2006/relationships/slideLayout" Target="../slideLayouts/slideLayout978.xml"/><Relationship Id="rId376" Type="http://schemas.openxmlformats.org/officeDocument/2006/relationships/slideLayout" Target="../slideLayouts/slideLayout999.xml"/><Relationship Id="rId397" Type="http://schemas.openxmlformats.org/officeDocument/2006/relationships/slideLayout" Target="../slideLayouts/slideLayout1020.xml"/><Relationship Id="rId520" Type="http://schemas.openxmlformats.org/officeDocument/2006/relationships/slideLayout" Target="../slideLayouts/slideLayout1143.xml"/><Relationship Id="rId541" Type="http://schemas.openxmlformats.org/officeDocument/2006/relationships/slideLayout" Target="../slideLayouts/slideLayout1164.xml"/><Relationship Id="rId562" Type="http://schemas.openxmlformats.org/officeDocument/2006/relationships/slideLayout" Target="../slideLayouts/slideLayout1185.xml"/><Relationship Id="rId583" Type="http://schemas.openxmlformats.org/officeDocument/2006/relationships/slideLayout" Target="../slideLayouts/slideLayout1206.xml"/><Relationship Id="rId4" Type="http://schemas.openxmlformats.org/officeDocument/2006/relationships/slideLayout" Target="../slideLayouts/slideLayout627.xml"/><Relationship Id="rId180" Type="http://schemas.openxmlformats.org/officeDocument/2006/relationships/slideLayout" Target="../slideLayouts/slideLayout803.xml"/><Relationship Id="rId215" Type="http://schemas.openxmlformats.org/officeDocument/2006/relationships/slideLayout" Target="../slideLayouts/slideLayout838.xml"/><Relationship Id="rId236" Type="http://schemas.openxmlformats.org/officeDocument/2006/relationships/slideLayout" Target="../slideLayouts/slideLayout859.xml"/><Relationship Id="rId257" Type="http://schemas.openxmlformats.org/officeDocument/2006/relationships/slideLayout" Target="../slideLayouts/slideLayout880.xml"/><Relationship Id="rId278" Type="http://schemas.openxmlformats.org/officeDocument/2006/relationships/slideLayout" Target="../slideLayouts/slideLayout901.xml"/><Relationship Id="rId401" Type="http://schemas.openxmlformats.org/officeDocument/2006/relationships/slideLayout" Target="../slideLayouts/slideLayout1024.xml"/><Relationship Id="rId422" Type="http://schemas.openxmlformats.org/officeDocument/2006/relationships/slideLayout" Target="../slideLayouts/slideLayout1045.xml"/><Relationship Id="rId443" Type="http://schemas.openxmlformats.org/officeDocument/2006/relationships/slideLayout" Target="../slideLayouts/slideLayout1066.xml"/><Relationship Id="rId464" Type="http://schemas.openxmlformats.org/officeDocument/2006/relationships/slideLayout" Target="../slideLayouts/slideLayout1087.xml"/><Relationship Id="rId303" Type="http://schemas.openxmlformats.org/officeDocument/2006/relationships/slideLayout" Target="../slideLayouts/slideLayout926.xml"/><Relationship Id="rId485" Type="http://schemas.openxmlformats.org/officeDocument/2006/relationships/slideLayout" Target="../slideLayouts/slideLayout1108.xml"/><Relationship Id="rId42" Type="http://schemas.openxmlformats.org/officeDocument/2006/relationships/slideLayout" Target="../slideLayouts/slideLayout665.xml"/><Relationship Id="rId84" Type="http://schemas.openxmlformats.org/officeDocument/2006/relationships/slideLayout" Target="../slideLayouts/slideLayout707.xml"/><Relationship Id="rId138" Type="http://schemas.openxmlformats.org/officeDocument/2006/relationships/slideLayout" Target="../slideLayouts/slideLayout761.xml"/><Relationship Id="rId345" Type="http://schemas.openxmlformats.org/officeDocument/2006/relationships/slideLayout" Target="../slideLayouts/slideLayout968.xml"/><Relationship Id="rId387" Type="http://schemas.openxmlformats.org/officeDocument/2006/relationships/slideLayout" Target="../slideLayouts/slideLayout1010.xml"/><Relationship Id="rId510" Type="http://schemas.openxmlformats.org/officeDocument/2006/relationships/slideLayout" Target="../slideLayouts/slideLayout1133.xml"/><Relationship Id="rId552" Type="http://schemas.openxmlformats.org/officeDocument/2006/relationships/slideLayout" Target="../slideLayouts/slideLayout1175.xml"/><Relationship Id="rId594" Type="http://schemas.openxmlformats.org/officeDocument/2006/relationships/slideLayout" Target="../slideLayouts/slideLayout1217.xml"/><Relationship Id="rId608" Type="http://schemas.openxmlformats.org/officeDocument/2006/relationships/slideLayout" Target="../slideLayouts/slideLayout1231.xml"/><Relationship Id="rId191" Type="http://schemas.openxmlformats.org/officeDocument/2006/relationships/slideLayout" Target="../slideLayouts/slideLayout814.xml"/><Relationship Id="rId205" Type="http://schemas.openxmlformats.org/officeDocument/2006/relationships/slideLayout" Target="../slideLayouts/slideLayout828.xml"/><Relationship Id="rId247" Type="http://schemas.openxmlformats.org/officeDocument/2006/relationships/slideLayout" Target="../slideLayouts/slideLayout870.xml"/><Relationship Id="rId412" Type="http://schemas.openxmlformats.org/officeDocument/2006/relationships/slideLayout" Target="../slideLayouts/slideLayout1035.xml"/><Relationship Id="rId107" Type="http://schemas.openxmlformats.org/officeDocument/2006/relationships/slideLayout" Target="../slideLayouts/slideLayout730.xml"/><Relationship Id="rId289" Type="http://schemas.openxmlformats.org/officeDocument/2006/relationships/slideLayout" Target="../slideLayouts/slideLayout912.xml"/><Relationship Id="rId454" Type="http://schemas.openxmlformats.org/officeDocument/2006/relationships/slideLayout" Target="../slideLayouts/slideLayout1077.xml"/><Relationship Id="rId496" Type="http://schemas.openxmlformats.org/officeDocument/2006/relationships/slideLayout" Target="../slideLayouts/slideLayout1119.xml"/><Relationship Id="rId11" Type="http://schemas.openxmlformats.org/officeDocument/2006/relationships/slideLayout" Target="../slideLayouts/slideLayout634.xml"/><Relationship Id="rId53" Type="http://schemas.openxmlformats.org/officeDocument/2006/relationships/slideLayout" Target="../slideLayouts/slideLayout676.xml"/><Relationship Id="rId149" Type="http://schemas.openxmlformats.org/officeDocument/2006/relationships/slideLayout" Target="../slideLayouts/slideLayout772.xml"/><Relationship Id="rId314" Type="http://schemas.openxmlformats.org/officeDocument/2006/relationships/slideLayout" Target="../slideLayouts/slideLayout937.xml"/><Relationship Id="rId356" Type="http://schemas.openxmlformats.org/officeDocument/2006/relationships/slideLayout" Target="../slideLayouts/slideLayout979.xml"/><Relationship Id="rId398" Type="http://schemas.openxmlformats.org/officeDocument/2006/relationships/slideLayout" Target="../slideLayouts/slideLayout1021.xml"/><Relationship Id="rId521" Type="http://schemas.openxmlformats.org/officeDocument/2006/relationships/slideLayout" Target="../slideLayouts/slideLayout1144.xml"/><Relationship Id="rId563" Type="http://schemas.openxmlformats.org/officeDocument/2006/relationships/slideLayout" Target="../slideLayouts/slideLayout1186.xml"/><Relationship Id="rId95" Type="http://schemas.openxmlformats.org/officeDocument/2006/relationships/slideLayout" Target="../slideLayouts/slideLayout718.xml"/><Relationship Id="rId160" Type="http://schemas.openxmlformats.org/officeDocument/2006/relationships/slideLayout" Target="../slideLayouts/slideLayout783.xml"/><Relationship Id="rId216" Type="http://schemas.openxmlformats.org/officeDocument/2006/relationships/slideLayout" Target="../slideLayouts/slideLayout839.xml"/><Relationship Id="rId423" Type="http://schemas.openxmlformats.org/officeDocument/2006/relationships/slideLayout" Target="../slideLayouts/slideLayout1046.xml"/><Relationship Id="rId258" Type="http://schemas.openxmlformats.org/officeDocument/2006/relationships/slideLayout" Target="../slideLayouts/slideLayout881.xml"/><Relationship Id="rId465" Type="http://schemas.openxmlformats.org/officeDocument/2006/relationships/slideLayout" Target="../slideLayouts/slideLayout1088.xml"/><Relationship Id="rId22" Type="http://schemas.openxmlformats.org/officeDocument/2006/relationships/slideLayout" Target="../slideLayouts/slideLayout645.xml"/><Relationship Id="rId64" Type="http://schemas.openxmlformats.org/officeDocument/2006/relationships/slideLayout" Target="../slideLayouts/slideLayout687.xml"/><Relationship Id="rId118" Type="http://schemas.openxmlformats.org/officeDocument/2006/relationships/slideLayout" Target="../slideLayouts/slideLayout741.xml"/><Relationship Id="rId325" Type="http://schemas.openxmlformats.org/officeDocument/2006/relationships/slideLayout" Target="../slideLayouts/slideLayout948.xml"/><Relationship Id="rId367" Type="http://schemas.openxmlformats.org/officeDocument/2006/relationships/slideLayout" Target="../slideLayouts/slideLayout990.xml"/><Relationship Id="rId532" Type="http://schemas.openxmlformats.org/officeDocument/2006/relationships/slideLayout" Target="../slideLayouts/slideLayout1155.xml"/><Relationship Id="rId574" Type="http://schemas.openxmlformats.org/officeDocument/2006/relationships/slideLayout" Target="../slideLayouts/slideLayout1197.xml"/><Relationship Id="rId171" Type="http://schemas.openxmlformats.org/officeDocument/2006/relationships/slideLayout" Target="../slideLayouts/slideLayout794.xml"/><Relationship Id="rId227" Type="http://schemas.openxmlformats.org/officeDocument/2006/relationships/slideLayout" Target="../slideLayouts/slideLayout850.xml"/><Relationship Id="rId269" Type="http://schemas.openxmlformats.org/officeDocument/2006/relationships/slideLayout" Target="../slideLayouts/slideLayout892.xml"/><Relationship Id="rId434" Type="http://schemas.openxmlformats.org/officeDocument/2006/relationships/slideLayout" Target="../slideLayouts/slideLayout1057.xml"/><Relationship Id="rId476" Type="http://schemas.openxmlformats.org/officeDocument/2006/relationships/slideLayout" Target="../slideLayouts/slideLayout1099.xml"/><Relationship Id="rId33" Type="http://schemas.openxmlformats.org/officeDocument/2006/relationships/slideLayout" Target="../slideLayouts/slideLayout656.xml"/><Relationship Id="rId129" Type="http://schemas.openxmlformats.org/officeDocument/2006/relationships/slideLayout" Target="../slideLayouts/slideLayout752.xml"/><Relationship Id="rId280" Type="http://schemas.openxmlformats.org/officeDocument/2006/relationships/slideLayout" Target="../slideLayouts/slideLayout903.xml"/><Relationship Id="rId336" Type="http://schemas.openxmlformats.org/officeDocument/2006/relationships/slideLayout" Target="../slideLayouts/slideLayout959.xml"/><Relationship Id="rId501" Type="http://schemas.openxmlformats.org/officeDocument/2006/relationships/slideLayout" Target="../slideLayouts/slideLayout1124.xml"/><Relationship Id="rId543" Type="http://schemas.openxmlformats.org/officeDocument/2006/relationships/slideLayout" Target="../slideLayouts/slideLayout1166.xml"/><Relationship Id="rId75" Type="http://schemas.openxmlformats.org/officeDocument/2006/relationships/slideLayout" Target="../slideLayouts/slideLayout698.xml"/><Relationship Id="rId140" Type="http://schemas.openxmlformats.org/officeDocument/2006/relationships/slideLayout" Target="../slideLayouts/slideLayout763.xml"/><Relationship Id="rId182" Type="http://schemas.openxmlformats.org/officeDocument/2006/relationships/slideLayout" Target="../slideLayouts/slideLayout805.xml"/><Relationship Id="rId378" Type="http://schemas.openxmlformats.org/officeDocument/2006/relationships/slideLayout" Target="../slideLayouts/slideLayout1001.xml"/><Relationship Id="rId403" Type="http://schemas.openxmlformats.org/officeDocument/2006/relationships/slideLayout" Target="../slideLayouts/slideLayout1026.xml"/><Relationship Id="rId585" Type="http://schemas.openxmlformats.org/officeDocument/2006/relationships/slideLayout" Target="../slideLayouts/slideLayout1208.xml"/><Relationship Id="rId6" Type="http://schemas.openxmlformats.org/officeDocument/2006/relationships/slideLayout" Target="../slideLayouts/slideLayout629.xml"/><Relationship Id="rId238" Type="http://schemas.openxmlformats.org/officeDocument/2006/relationships/slideLayout" Target="../slideLayouts/slideLayout861.xml"/><Relationship Id="rId445" Type="http://schemas.openxmlformats.org/officeDocument/2006/relationships/slideLayout" Target="../slideLayouts/slideLayout1068.xml"/><Relationship Id="rId487" Type="http://schemas.openxmlformats.org/officeDocument/2006/relationships/slideLayout" Target="../slideLayouts/slideLayout1110.xml"/><Relationship Id="rId610" Type="http://schemas.openxmlformats.org/officeDocument/2006/relationships/slideLayout" Target="../slideLayouts/slideLayout1233.xml"/><Relationship Id="rId291" Type="http://schemas.openxmlformats.org/officeDocument/2006/relationships/slideLayout" Target="../slideLayouts/slideLayout914.xml"/><Relationship Id="rId305" Type="http://schemas.openxmlformats.org/officeDocument/2006/relationships/slideLayout" Target="../slideLayouts/slideLayout928.xml"/><Relationship Id="rId347" Type="http://schemas.openxmlformats.org/officeDocument/2006/relationships/slideLayout" Target="../slideLayouts/slideLayout970.xml"/><Relationship Id="rId512" Type="http://schemas.openxmlformats.org/officeDocument/2006/relationships/slideLayout" Target="../slideLayouts/slideLayout1135.xml"/><Relationship Id="rId44" Type="http://schemas.openxmlformats.org/officeDocument/2006/relationships/slideLayout" Target="../slideLayouts/slideLayout667.xml"/><Relationship Id="rId86" Type="http://schemas.openxmlformats.org/officeDocument/2006/relationships/slideLayout" Target="../slideLayouts/slideLayout709.xml"/><Relationship Id="rId151" Type="http://schemas.openxmlformats.org/officeDocument/2006/relationships/slideLayout" Target="../slideLayouts/slideLayout774.xml"/><Relationship Id="rId389" Type="http://schemas.openxmlformats.org/officeDocument/2006/relationships/slideLayout" Target="../slideLayouts/slideLayout1012.xml"/><Relationship Id="rId554" Type="http://schemas.openxmlformats.org/officeDocument/2006/relationships/slideLayout" Target="../slideLayouts/slideLayout1177.xml"/><Relationship Id="rId596" Type="http://schemas.openxmlformats.org/officeDocument/2006/relationships/slideLayout" Target="../slideLayouts/slideLayout1219.xml"/><Relationship Id="rId193" Type="http://schemas.openxmlformats.org/officeDocument/2006/relationships/slideLayout" Target="../slideLayouts/slideLayout816.xml"/><Relationship Id="rId207" Type="http://schemas.openxmlformats.org/officeDocument/2006/relationships/slideLayout" Target="../slideLayouts/slideLayout830.xml"/><Relationship Id="rId249" Type="http://schemas.openxmlformats.org/officeDocument/2006/relationships/slideLayout" Target="../slideLayouts/slideLayout872.xml"/><Relationship Id="rId414" Type="http://schemas.openxmlformats.org/officeDocument/2006/relationships/slideLayout" Target="../slideLayouts/slideLayout1037.xml"/><Relationship Id="rId456" Type="http://schemas.openxmlformats.org/officeDocument/2006/relationships/slideLayout" Target="../slideLayouts/slideLayout1079.xml"/><Relationship Id="rId498" Type="http://schemas.openxmlformats.org/officeDocument/2006/relationships/slideLayout" Target="../slideLayouts/slideLayout1121.xml"/><Relationship Id="rId13" Type="http://schemas.openxmlformats.org/officeDocument/2006/relationships/slideLayout" Target="../slideLayouts/slideLayout636.xml"/><Relationship Id="rId109" Type="http://schemas.openxmlformats.org/officeDocument/2006/relationships/slideLayout" Target="../slideLayouts/slideLayout732.xml"/><Relationship Id="rId260" Type="http://schemas.openxmlformats.org/officeDocument/2006/relationships/slideLayout" Target="../slideLayouts/slideLayout883.xml"/><Relationship Id="rId316" Type="http://schemas.openxmlformats.org/officeDocument/2006/relationships/slideLayout" Target="../slideLayouts/slideLayout939.xml"/><Relationship Id="rId523" Type="http://schemas.openxmlformats.org/officeDocument/2006/relationships/slideLayout" Target="../slideLayouts/slideLayout1146.xml"/><Relationship Id="rId55" Type="http://schemas.openxmlformats.org/officeDocument/2006/relationships/slideLayout" Target="../slideLayouts/slideLayout678.xml"/><Relationship Id="rId97" Type="http://schemas.openxmlformats.org/officeDocument/2006/relationships/slideLayout" Target="../slideLayouts/slideLayout720.xml"/><Relationship Id="rId120" Type="http://schemas.openxmlformats.org/officeDocument/2006/relationships/slideLayout" Target="../slideLayouts/slideLayout743.xml"/><Relationship Id="rId358" Type="http://schemas.openxmlformats.org/officeDocument/2006/relationships/slideLayout" Target="../slideLayouts/slideLayout981.xml"/><Relationship Id="rId565" Type="http://schemas.openxmlformats.org/officeDocument/2006/relationships/slideLayout" Target="../slideLayouts/slideLayout1188.xml"/><Relationship Id="rId162" Type="http://schemas.openxmlformats.org/officeDocument/2006/relationships/slideLayout" Target="../slideLayouts/slideLayout785.xml"/><Relationship Id="rId218" Type="http://schemas.openxmlformats.org/officeDocument/2006/relationships/slideLayout" Target="../slideLayouts/slideLayout841.xml"/><Relationship Id="rId425" Type="http://schemas.openxmlformats.org/officeDocument/2006/relationships/slideLayout" Target="../slideLayouts/slideLayout1048.xml"/><Relationship Id="rId467" Type="http://schemas.openxmlformats.org/officeDocument/2006/relationships/slideLayout" Target="../slideLayouts/slideLayout1090.xml"/><Relationship Id="rId271" Type="http://schemas.openxmlformats.org/officeDocument/2006/relationships/slideLayout" Target="../slideLayouts/slideLayout894.xml"/><Relationship Id="rId24" Type="http://schemas.openxmlformats.org/officeDocument/2006/relationships/slideLayout" Target="../slideLayouts/slideLayout647.xml"/><Relationship Id="rId66" Type="http://schemas.openxmlformats.org/officeDocument/2006/relationships/slideLayout" Target="../slideLayouts/slideLayout689.xml"/><Relationship Id="rId131" Type="http://schemas.openxmlformats.org/officeDocument/2006/relationships/slideLayout" Target="../slideLayouts/slideLayout754.xml"/><Relationship Id="rId327" Type="http://schemas.openxmlformats.org/officeDocument/2006/relationships/slideLayout" Target="../slideLayouts/slideLayout950.xml"/><Relationship Id="rId369" Type="http://schemas.openxmlformats.org/officeDocument/2006/relationships/slideLayout" Target="../slideLayouts/slideLayout992.xml"/><Relationship Id="rId534" Type="http://schemas.openxmlformats.org/officeDocument/2006/relationships/slideLayout" Target="../slideLayouts/slideLayout1157.xml"/><Relationship Id="rId576" Type="http://schemas.openxmlformats.org/officeDocument/2006/relationships/slideLayout" Target="../slideLayouts/slideLayout1199.xml"/><Relationship Id="rId173" Type="http://schemas.openxmlformats.org/officeDocument/2006/relationships/slideLayout" Target="../slideLayouts/slideLayout796.xml"/><Relationship Id="rId229" Type="http://schemas.openxmlformats.org/officeDocument/2006/relationships/slideLayout" Target="../slideLayouts/slideLayout852.xml"/><Relationship Id="rId380" Type="http://schemas.openxmlformats.org/officeDocument/2006/relationships/slideLayout" Target="../slideLayouts/slideLayout1003.xml"/><Relationship Id="rId436" Type="http://schemas.openxmlformats.org/officeDocument/2006/relationships/slideLayout" Target="../slideLayouts/slideLayout1059.xml"/><Relationship Id="rId601" Type="http://schemas.openxmlformats.org/officeDocument/2006/relationships/slideLayout" Target="../slideLayouts/slideLayout1224.xml"/><Relationship Id="rId240" Type="http://schemas.openxmlformats.org/officeDocument/2006/relationships/slideLayout" Target="../slideLayouts/slideLayout863.xml"/><Relationship Id="rId478" Type="http://schemas.openxmlformats.org/officeDocument/2006/relationships/slideLayout" Target="../slideLayouts/slideLayout1101.xml"/><Relationship Id="rId35" Type="http://schemas.openxmlformats.org/officeDocument/2006/relationships/slideLayout" Target="../slideLayouts/slideLayout658.xml"/><Relationship Id="rId77" Type="http://schemas.openxmlformats.org/officeDocument/2006/relationships/slideLayout" Target="../slideLayouts/slideLayout700.xml"/><Relationship Id="rId100" Type="http://schemas.openxmlformats.org/officeDocument/2006/relationships/slideLayout" Target="../slideLayouts/slideLayout723.xml"/><Relationship Id="rId282" Type="http://schemas.openxmlformats.org/officeDocument/2006/relationships/slideLayout" Target="../slideLayouts/slideLayout905.xml"/><Relationship Id="rId338" Type="http://schemas.openxmlformats.org/officeDocument/2006/relationships/slideLayout" Target="../slideLayouts/slideLayout961.xml"/><Relationship Id="rId503" Type="http://schemas.openxmlformats.org/officeDocument/2006/relationships/slideLayout" Target="../slideLayouts/slideLayout1126.xml"/><Relationship Id="rId545" Type="http://schemas.openxmlformats.org/officeDocument/2006/relationships/slideLayout" Target="../slideLayouts/slideLayout1168.xml"/><Relationship Id="rId587" Type="http://schemas.openxmlformats.org/officeDocument/2006/relationships/slideLayout" Target="../slideLayouts/slideLayout1210.xml"/><Relationship Id="rId8" Type="http://schemas.openxmlformats.org/officeDocument/2006/relationships/slideLayout" Target="../slideLayouts/slideLayout631.xml"/><Relationship Id="rId142" Type="http://schemas.openxmlformats.org/officeDocument/2006/relationships/slideLayout" Target="../slideLayouts/slideLayout765.xml"/><Relationship Id="rId184" Type="http://schemas.openxmlformats.org/officeDocument/2006/relationships/slideLayout" Target="../slideLayouts/slideLayout807.xml"/><Relationship Id="rId391" Type="http://schemas.openxmlformats.org/officeDocument/2006/relationships/slideLayout" Target="../slideLayouts/slideLayout1014.xml"/><Relationship Id="rId405" Type="http://schemas.openxmlformats.org/officeDocument/2006/relationships/slideLayout" Target="../slideLayouts/slideLayout1028.xml"/><Relationship Id="rId447" Type="http://schemas.openxmlformats.org/officeDocument/2006/relationships/slideLayout" Target="../slideLayouts/slideLayout1070.xml"/><Relationship Id="rId612" Type="http://schemas.openxmlformats.org/officeDocument/2006/relationships/image" Target="../media/image1.png"/><Relationship Id="rId251" Type="http://schemas.openxmlformats.org/officeDocument/2006/relationships/slideLayout" Target="../slideLayouts/slideLayout874.xml"/><Relationship Id="rId489" Type="http://schemas.openxmlformats.org/officeDocument/2006/relationships/slideLayout" Target="../slideLayouts/slideLayout1112.xml"/><Relationship Id="rId46" Type="http://schemas.openxmlformats.org/officeDocument/2006/relationships/slideLayout" Target="../slideLayouts/slideLayout669.xml"/><Relationship Id="rId293" Type="http://schemas.openxmlformats.org/officeDocument/2006/relationships/slideLayout" Target="../slideLayouts/slideLayout916.xml"/><Relationship Id="rId307" Type="http://schemas.openxmlformats.org/officeDocument/2006/relationships/slideLayout" Target="../slideLayouts/slideLayout930.xml"/><Relationship Id="rId349" Type="http://schemas.openxmlformats.org/officeDocument/2006/relationships/slideLayout" Target="../slideLayouts/slideLayout972.xml"/><Relationship Id="rId514" Type="http://schemas.openxmlformats.org/officeDocument/2006/relationships/slideLayout" Target="../slideLayouts/slideLayout1137.xml"/><Relationship Id="rId556" Type="http://schemas.openxmlformats.org/officeDocument/2006/relationships/slideLayout" Target="../slideLayouts/slideLayout1179.xml"/><Relationship Id="rId88" Type="http://schemas.openxmlformats.org/officeDocument/2006/relationships/slideLayout" Target="../slideLayouts/slideLayout711.xml"/><Relationship Id="rId111" Type="http://schemas.openxmlformats.org/officeDocument/2006/relationships/slideLayout" Target="../slideLayouts/slideLayout734.xml"/><Relationship Id="rId153" Type="http://schemas.openxmlformats.org/officeDocument/2006/relationships/slideLayout" Target="../slideLayouts/slideLayout776.xml"/><Relationship Id="rId195" Type="http://schemas.openxmlformats.org/officeDocument/2006/relationships/slideLayout" Target="../slideLayouts/slideLayout818.xml"/><Relationship Id="rId209" Type="http://schemas.openxmlformats.org/officeDocument/2006/relationships/slideLayout" Target="../slideLayouts/slideLayout832.xml"/><Relationship Id="rId360" Type="http://schemas.openxmlformats.org/officeDocument/2006/relationships/slideLayout" Target="../slideLayouts/slideLayout983.xml"/><Relationship Id="rId416" Type="http://schemas.openxmlformats.org/officeDocument/2006/relationships/slideLayout" Target="../slideLayouts/slideLayout1039.xml"/><Relationship Id="rId598" Type="http://schemas.openxmlformats.org/officeDocument/2006/relationships/slideLayout" Target="../slideLayouts/slideLayout1221.xml"/><Relationship Id="rId220" Type="http://schemas.openxmlformats.org/officeDocument/2006/relationships/slideLayout" Target="../slideLayouts/slideLayout843.xml"/><Relationship Id="rId458" Type="http://schemas.openxmlformats.org/officeDocument/2006/relationships/slideLayout" Target="../slideLayouts/slideLayout1081.xml"/><Relationship Id="rId15" Type="http://schemas.openxmlformats.org/officeDocument/2006/relationships/slideLayout" Target="../slideLayouts/slideLayout638.xml"/><Relationship Id="rId57" Type="http://schemas.openxmlformats.org/officeDocument/2006/relationships/slideLayout" Target="../slideLayouts/slideLayout680.xml"/><Relationship Id="rId262" Type="http://schemas.openxmlformats.org/officeDocument/2006/relationships/slideLayout" Target="../slideLayouts/slideLayout885.xml"/><Relationship Id="rId318" Type="http://schemas.openxmlformats.org/officeDocument/2006/relationships/slideLayout" Target="../slideLayouts/slideLayout941.xml"/><Relationship Id="rId525" Type="http://schemas.openxmlformats.org/officeDocument/2006/relationships/slideLayout" Target="../slideLayouts/slideLayout1148.xml"/><Relationship Id="rId567" Type="http://schemas.openxmlformats.org/officeDocument/2006/relationships/slideLayout" Target="../slideLayouts/slideLayout1190.xml"/><Relationship Id="rId99" Type="http://schemas.openxmlformats.org/officeDocument/2006/relationships/slideLayout" Target="../slideLayouts/slideLayout722.xml"/><Relationship Id="rId122" Type="http://schemas.openxmlformats.org/officeDocument/2006/relationships/slideLayout" Target="../slideLayouts/slideLayout745.xml"/><Relationship Id="rId164" Type="http://schemas.openxmlformats.org/officeDocument/2006/relationships/slideLayout" Target="../slideLayouts/slideLayout787.xml"/><Relationship Id="rId371" Type="http://schemas.openxmlformats.org/officeDocument/2006/relationships/slideLayout" Target="../slideLayouts/slideLayout994.xml"/><Relationship Id="rId427" Type="http://schemas.openxmlformats.org/officeDocument/2006/relationships/slideLayout" Target="../slideLayouts/slideLayout1050.xml"/><Relationship Id="rId469" Type="http://schemas.openxmlformats.org/officeDocument/2006/relationships/slideLayout" Target="../slideLayouts/slideLayout1092.xml"/><Relationship Id="rId26" Type="http://schemas.openxmlformats.org/officeDocument/2006/relationships/slideLayout" Target="../slideLayouts/slideLayout649.xml"/><Relationship Id="rId231" Type="http://schemas.openxmlformats.org/officeDocument/2006/relationships/slideLayout" Target="../slideLayouts/slideLayout854.xml"/><Relationship Id="rId273" Type="http://schemas.openxmlformats.org/officeDocument/2006/relationships/slideLayout" Target="../slideLayouts/slideLayout896.xml"/><Relationship Id="rId329" Type="http://schemas.openxmlformats.org/officeDocument/2006/relationships/slideLayout" Target="../slideLayouts/slideLayout952.xml"/><Relationship Id="rId480" Type="http://schemas.openxmlformats.org/officeDocument/2006/relationships/slideLayout" Target="../slideLayouts/slideLayout1103.xml"/><Relationship Id="rId536" Type="http://schemas.openxmlformats.org/officeDocument/2006/relationships/slideLayout" Target="../slideLayouts/slideLayout1159.xml"/><Relationship Id="rId68" Type="http://schemas.openxmlformats.org/officeDocument/2006/relationships/slideLayout" Target="../slideLayouts/slideLayout691.xml"/><Relationship Id="rId133" Type="http://schemas.openxmlformats.org/officeDocument/2006/relationships/slideLayout" Target="../slideLayouts/slideLayout756.xml"/><Relationship Id="rId175" Type="http://schemas.openxmlformats.org/officeDocument/2006/relationships/slideLayout" Target="../slideLayouts/slideLayout798.xml"/><Relationship Id="rId340" Type="http://schemas.openxmlformats.org/officeDocument/2006/relationships/slideLayout" Target="../slideLayouts/slideLayout963.xml"/><Relationship Id="rId578" Type="http://schemas.openxmlformats.org/officeDocument/2006/relationships/slideLayout" Target="../slideLayouts/slideLayout1201.xml"/><Relationship Id="rId200" Type="http://schemas.openxmlformats.org/officeDocument/2006/relationships/slideLayout" Target="../slideLayouts/slideLayout823.xml"/><Relationship Id="rId382" Type="http://schemas.openxmlformats.org/officeDocument/2006/relationships/slideLayout" Target="../slideLayouts/slideLayout1005.xml"/><Relationship Id="rId438" Type="http://schemas.openxmlformats.org/officeDocument/2006/relationships/slideLayout" Target="../slideLayouts/slideLayout1061.xml"/><Relationship Id="rId603" Type="http://schemas.openxmlformats.org/officeDocument/2006/relationships/slideLayout" Target="../slideLayouts/slideLayout1226.xml"/><Relationship Id="rId242" Type="http://schemas.openxmlformats.org/officeDocument/2006/relationships/slideLayout" Target="../slideLayouts/slideLayout865.xml"/><Relationship Id="rId284" Type="http://schemas.openxmlformats.org/officeDocument/2006/relationships/slideLayout" Target="../slideLayouts/slideLayout907.xml"/><Relationship Id="rId491" Type="http://schemas.openxmlformats.org/officeDocument/2006/relationships/slideLayout" Target="../slideLayouts/slideLayout1114.xml"/><Relationship Id="rId505" Type="http://schemas.openxmlformats.org/officeDocument/2006/relationships/slideLayout" Target="../slideLayouts/slideLayout1128.xml"/><Relationship Id="rId37" Type="http://schemas.openxmlformats.org/officeDocument/2006/relationships/slideLayout" Target="../slideLayouts/slideLayout660.xml"/><Relationship Id="rId79" Type="http://schemas.openxmlformats.org/officeDocument/2006/relationships/slideLayout" Target="../slideLayouts/slideLayout702.xml"/><Relationship Id="rId102" Type="http://schemas.openxmlformats.org/officeDocument/2006/relationships/slideLayout" Target="../slideLayouts/slideLayout725.xml"/><Relationship Id="rId144" Type="http://schemas.openxmlformats.org/officeDocument/2006/relationships/slideLayout" Target="../slideLayouts/slideLayout767.xml"/><Relationship Id="rId547" Type="http://schemas.openxmlformats.org/officeDocument/2006/relationships/slideLayout" Target="../slideLayouts/slideLayout1170.xml"/><Relationship Id="rId589" Type="http://schemas.openxmlformats.org/officeDocument/2006/relationships/slideLayout" Target="../slideLayouts/slideLayout1212.xml"/><Relationship Id="rId90" Type="http://schemas.openxmlformats.org/officeDocument/2006/relationships/slideLayout" Target="../slideLayouts/slideLayout713.xml"/><Relationship Id="rId186" Type="http://schemas.openxmlformats.org/officeDocument/2006/relationships/slideLayout" Target="../slideLayouts/slideLayout809.xml"/><Relationship Id="rId351" Type="http://schemas.openxmlformats.org/officeDocument/2006/relationships/slideLayout" Target="../slideLayouts/slideLayout974.xml"/><Relationship Id="rId393" Type="http://schemas.openxmlformats.org/officeDocument/2006/relationships/slideLayout" Target="../slideLayouts/slideLayout1016.xml"/><Relationship Id="rId407" Type="http://schemas.openxmlformats.org/officeDocument/2006/relationships/slideLayout" Target="../slideLayouts/slideLayout1030.xml"/><Relationship Id="rId449" Type="http://schemas.openxmlformats.org/officeDocument/2006/relationships/slideLayout" Target="../slideLayouts/slideLayout10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41.xml"/><Relationship Id="rId3" Type="http://schemas.openxmlformats.org/officeDocument/2006/relationships/slideLayout" Target="../slideLayouts/slideLayout1236.xml"/><Relationship Id="rId7" Type="http://schemas.openxmlformats.org/officeDocument/2006/relationships/slideLayout" Target="../slideLayouts/slideLayout1240.xml"/><Relationship Id="rId12" Type="http://schemas.openxmlformats.org/officeDocument/2006/relationships/theme" Target="../theme/theme4.xml"/><Relationship Id="rId2" Type="http://schemas.openxmlformats.org/officeDocument/2006/relationships/slideLayout" Target="../slideLayouts/slideLayout1235.xml"/><Relationship Id="rId1" Type="http://schemas.openxmlformats.org/officeDocument/2006/relationships/slideLayout" Target="../slideLayouts/slideLayout1234.xml"/><Relationship Id="rId6" Type="http://schemas.openxmlformats.org/officeDocument/2006/relationships/slideLayout" Target="../slideLayouts/slideLayout1239.xml"/><Relationship Id="rId11" Type="http://schemas.openxmlformats.org/officeDocument/2006/relationships/slideLayout" Target="../slideLayouts/slideLayout1244.xml"/><Relationship Id="rId5" Type="http://schemas.openxmlformats.org/officeDocument/2006/relationships/slideLayout" Target="../slideLayouts/slideLayout1238.xml"/><Relationship Id="rId10" Type="http://schemas.openxmlformats.org/officeDocument/2006/relationships/slideLayout" Target="../slideLayouts/slideLayout1243.xml"/><Relationship Id="rId4" Type="http://schemas.openxmlformats.org/officeDocument/2006/relationships/slideLayout" Target="../slideLayouts/slideLayout1237.xml"/><Relationship Id="rId9" Type="http://schemas.openxmlformats.org/officeDocument/2006/relationships/slideLayout" Target="../slideLayouts/slideLayout12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43"/>
            <a:ext cx="8915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196975"/>
            <a:ext cx="89154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551656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384550" y="5516563"/>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pic>
        <p:nvPicPr>
          <p:cNvPr id="1031" name="Picture 7" descr="プレゼン中頁用_和1#7133"/>
          <p:cNvPicPr>
            <a:picLocks noChangeAspect="1" noChangeArrowheads="1"/>
          </p:cNvPicPr>
          <p:nvPr/>
        </p:nvPicPr>
        <p:blipFill>
          <a:blip r:embed="rId610">
            <a:extLst>
              <a:ext uri="{28A0092B-C50C-407E-A947-70E740481C1C}">
                <a14:useLocalDpi xmlns:a14="http://schemas.microsoft.com/office/drawing/2010/main" val="0"/>
              </a:ext>
            </a:extLst>
          </a:blip>
          <a:srcRect/>
          <a:stretch>
            <a:fillRect/>
          </a:stretch>
        </p:blipFill>
        <p:spPr bwMode="auto">
          <a:xfrm>
            <a:off x="0" y="6221748"/>
            <a:ext cx="9906000" cy="663575"/>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7617296" y="65531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6FC7812-899A-44E5-AE08-00E416F2545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 id="2147483850" r:id="rId38"/>
    <p:sldLayoutId id="2147483851" r:id="rId39"/>
    <p:sldLayoutId id="2147483853" r:id="rId40"/>
    <p:sldLayoutId id="2147483854" r:id="rId41"/>
    <p:sldLayoutId id="2147483855" r:id="rId42"/>
    <p:sldLayoutId id="2147483856" r:id="rId43"/>
    <p:sldLayoutId id="2147483857" r:id="rId44"/>
    <p:sldLayoutId id="2147483858" r:id="rId45"/>
    <p:sldLayoutId id="2147483859" r:id="rId46"/>
    <p:sldLayoutId id="2147483860" r:id="rId47"/>
    <p:sldLayoutId id="2147483861" r:id="rId48"/>
    <p:sldLayoutId id="2147483862" r:id="rId49"/>
    <p:sldLayoutId id="2147483863" r:id="rId50"/>
    <p:sldLayoutId id="2147483864" r:id="rId51"/>
    <p:sldLayoutId id="2147483865" r:id="rId52"/>
    <p:sldLayoutId id="2147483866" r:id="rId53"/>
    <p:sldLayoutId id="2147483867" r:id="rId54"/>
    <p:sldLayoutId id="2147483868" r:id="rId55"/>
    <p:sldLayoutId id="2147483869" r:id="rId56"/>
    <p:sldLayoutId id="2147483870" r:id="rId57"/>
    <p:sldLayoutId id="2147483871" r:id="rId58"/>
    <p:sldLayoutId id="2147483872" r:id="rId59"/>
    <p:sldLayoutId id="2147483873" r:id="rId60"/>
    <p:sldLayoutId id="2147483874" r:id="rId61"/>
    <p:sldLayoutId id="2147483875" r:id="rId62"/>
    <p:sldLayoutId id="2147483876" r:id="rId63"/>
    <p:sldLayoutId id="2147483889" r:id="rId64"/>
    <p:sldLayoutId id="2147483890" r:id="rId65"/>
    <p:sldLayoutId id="2147483891" r:id="rId66"/>
    <p:sldLayoutId id="2147483892" r:id="rId67"/>
    <p:sldLayoutId id="2147483893" r:id="rId68"/>
    <p:sldLayoutId id="2147483894" r:id="rId69"/>
    <p:sldLayoutId id="2147483895" r:id="rId70"/>
    <p:sldLayoutId id="2147483896" r:id="rId71"/>
    <p:sldLayoutId id="2147483897" r:id="rId72"/>
    <p:sldLayoutId id="2147483898" r:id="rId73"/>
    <p:sldLayoutId id="2147483899" r:id="rId74"/>
    <p:sldLayoutId id="2147483900" r:id="rId75"/>
    <p:sldLayoutId id="2147483901" r:id="rId76"/>
    <p:sldLayoutId id="2147483902" r:id="rId77"/>
    <p:sldLayoutId id="2147483903" r:id="rId78"/>
    <p:sldLayoutId id="2147483904" r:id="rId79"/>
    <p:sldLayoutId id="2147483905" r:id="rId80"/>
    <p:sldLayoutId id="2147483906" r:id="rId81"/>
    <p:sldLayoutId id="2147483907" r:id="rId82"/>
    <p:sldLayoutId id="2147483908" r:id="rId83"/>
    <p:sldLayoutId id="2147483909" r:id="rId84"/>
    <p:sldLayoutId id="2147483910" r:id="rId85"/>
    <p:sldLayoutId id="2147483911" r:id="rId86"/>
    <p:sldLayoutId id="2147483912" r:id="rId87"/>
    <p:sldLayoutId id="2147483913" r:id="rId88"/>
    <p:sldLayoutId id="2147483914" r:id="rId89"/>
    <p:sldLayoutId id="2147483915" r:id="rId90"/>
    <p:sldLayoutId id="2147483916" r:id="rId91"/>
    <p:sldLayoutId id="2147483918" r:id="rId92"/>
    <p:sldLayoutId id="2147483919" r:id="rId93"/>
    <p:sldLayoutId id="2147483920" r:id="rId94"/>
    <p:sldLayoutId id="2147483921" r:id="rId95"/>
    <p:sldLayoutId id="2147483922" r:id="rId96"/>
    <p:sldLayoutId id="2147483923" r:id="rId97"/>
    <p:sldLayoutId id="2147483924" r:id="rId98"/>
    <p:sldLayoutId id="2147483925" r:id="rId99"/>
    <p:sldLayoutId id="2147483926" r:id="rId100"/>
    <p:sldLayoutId id="2147483927" r:id="rId101"/>
    <p:sldLayoutId id="2147483928" r:id="rId102"/>
    <p:sldLayoutId id="2147483929" r:id="rId103"/>
    <p:sldLayoutId id="2147483930" r:id="rId104"/>
    <p:sldLayoutId id="2147483931" r:id="rId105"/>
    <p:sldLayoutId id="2147483932" r:id="rId106"/>
    <p:sldLayoutId id="2147483933" r:id="rId107"/>
    <p:sldLayoutId id="2147483934" r:id="rId108"/>
    <p:sldLayoutId id="2147483935" r:id="rId109"/>
    <p:sldLayoutId id="2147483936" r:id="rId110"/>
    <p:sldLayoutId id="2147483937" r:id="rId111"/>
    <p:sldLayoutId id="2147483938" r:id="rId112"/>
    <p:sldLayoutId id="2147483939" r:id="rId113"/>
    <p:sldLayoutId id="2147483940" r:id="rId114"/>
    <p:sldLayoutId id="2147483941" r:id="rId115"/>
    <p:sldLayoutId id="2147483954" r:id="rId116"/>
    <p:sldLayoutId id="2147483955" r:id="rId117"/>
    <p:sldLayoutId id="2147483956" r:id="rId118"/>
    <p:sldLayoutId id="2147483957" r:id="rId119"/>
    <p:sldLayoutId id="2147483958" r:id="rId120"/>
    <p:sldLayoutId id="2147483959" r:id="rId121"/>
    <p:sldLayoutId id="2147483960" r:id="rId122"/>
    <p:sldLayoutId id="2147483961" r:id="rId123"/>
    <p:sldLayoutId id="2147483962" r:id="rId124"/>
    <p:sldLayoutId id="2147483963" r:id="rId125"/>
    <p:sldLayoutId id="2147483964" r:id="rId126"/>
    <p:sldLayoutId id="2147483965" r:id="rId127"/>
    <p:sldLayoutId id="2147483966" r:id="rId128"/>
    <p:sldLayoutId id="2147483967" r:id="rId129"/>
    <p:sldLayoutId id="2147483968" r:id="rId130"/>
    <p:sldLayoutId id="2147483969" r:id="rId131"/>
    <p:sldLayoutId id="2147483970" r:id="rId132"/>
    <p:sldLayoutId id="2147483971" r:id="rId133"/>
    <p:sldLayoutId id="2147483972" r:id="rId134"/>
    <p:sldLayoutId id="2147483973" r:id="rId135"/>
    <p:sldLayoutId id="2147483974" r:id="rId136"/>
    <p:sldLayoutId id="2147483975" r:id="rId137"/>
    <p:sldLayoutId id="2147483976" r:id="rId138"/>
    <p:sldLayoutId id="2147483977" r:id="rId139"/>
    <p:sldLayoutId id="2147483978" r:id="rId140"/>
    <p:sldLayoutId id="2147483979" r:id="rId141"/>
    <p:sldLayoutId id="2147483980" r:id="rId142"/>
    <p:sldLayoutId id="2147483981" r:id="rId143"/>
    <p:sldLayoutId id="2147483983" r:id="rId144"/>
    <p:sldLayoutId id="2147483984" r:id="rId145"/>
    <p:sldLayoutId id="2147483985" r:id="rId146"/>
    <p:sldLayoutId id="2147483986" r:id="rId147"/>
    <p:sldLayoutId id="2147483987" r:id="rId148"/>
    <p:sldLayoutId id="2147483988" r:id="rId149"/>
    <p:sldLayoutId id="2147483989" r:id="rId150"/>
    <p:sldLayoutId id="2147483990" r:id="rId151"/>
    <p:sldLayoutId id="2147483991" r:id="rId152"/>
    <p:sldLayoutId id="2147483992" r:id="rId153"/>
    <p:sldLayoutId id="2147483993" r:id="rId154"/>
    <p:sldLayoutId id="2147483994" r:id="rId155"/>
    <p:sldLayoutId id="2147483995" r:id="rId156"/>
    <p:sldLayoutId id="2147483996" r:id="rId157"/>
    <p:sldLayoutId id="2147483997" r:id="rId158"/>
    <p:sldLayoutId id="2147483998" r:id="rId159"/>
    <p:sldLayoutId id="2147483999" r:id="rId160"/>
    <p:sldLayoutId id="2147484000" r:id="rId161"/>
    <p:sldLayoutId id="2147484001" r:id="rId162"/>
    <p:sldLayoutId id="2147484002" r:id="rId163"/>
    <p:sldLayoutId id="2147484003" r:id="rId164"/>
    <p:sldLayoutId id="2147484004" r:id="rId165"/>
    <p:sldLayoutId id="2147484005" r:id="rId166"/>
    <p:sldLayoutId id="2147484006" r:id="rId167"/>
    <p:sldLayoutId id="2147484019" r:id="rId168"/>
    <p:sldLayoutId id="2147484020" r:id="rId169"/>
    <p:sldLayoutId id="2147484021" r:id="rId170"/>
    <p:sldLayoutId id="2147484022" r:id="rId171"/>
    <p:sldLayoutId id="2147484023" r:id="rId172"/>
    <p:sldLayoutId id="2147484024" r:id="rId173"/>
    <p:sldLayoutId id="2147484025" r:id="rId174"/>
    <p:sldLayoutId id="2147484026" r:id="rId175"/>
    <p:sldLayoutId id="2147484027" r:id="rId176"/>
    <p:sldLayoutId id="2147484028" r:id="rId177"/>
    <p:sldLayoutId id="2147484029" r:id="rId178"/>
    <p:sldLayoutId id="2147484030" r:id="rId179"/>
    <p:sldLayoutId id="2147484031" r:id="rId180"/>
    <p:sldLayoutId id="2147484032" r:id="rId181"/>
    <p:sldLayoutId id="2147484033" r:id="rId182"/>
    <p:sldLayoutId id="2147484034" r:id="rId183"/>
    <p:sldLayoutId id="2147484035" r:id="rId184"/>
    <p:sldLayoutId id="2147484036" r:id="rId185"/>
    <p:sldLayoutId id="2147484037" r:id="rId186"/>
    <p:sldLayoutId id="2147484038" r:id="rId187"/>
    <p:sldLayoutId id="2147484039" r:id="rId188"/>
    <p:sldLayoutId id="2147484040" r:id="rId189"/>
    <p:sldLayoutId id="2147484041" r:id="rId190"/>
    <p:sldLayoutId id="2147484042" r:id="rId191"/>
    <p:sldLayoutId id="2147484043" r:id="rId192"/>
    <p:sldLayoutId id="2147484044" r:id="rId193"/>
    <p:sldLayoutId id="2147484045" r:id="rId194"/>
    <p:sldLayoutId id="2147484046" r:id="rId195"/>
    <p:sldLayoutId id="2147484048" r:id="rId196"/>
    <p:sldLayoutId id="2147484049" r:id="rId197"/>
    <p:sldLayoutId id="2147484050" r:id="rId198"/>
    <p:sldLayoutId id="2147484051" r:id="rId199"/>
    <p:sldLayoutId id="2147484052" r:id="rId200"/>
    <p:sldLayoutId id="2147484053" r:id="rId201"/>
    <p:sldLayoutId id="2147484054" r:id="rId202"/>
    <p:sldLayoutId id="2147484055" r:id="rId203"/>
    <p:sldLayoutId id="2147484056" r:id="rId204"/>
    <p:sldLayoutId id="2147484057" r:id="rId205"/>
    <p:sldLayoutId id="2147484058" r:id="rId206"/>
    <p:sldLayoutId id="2147484059" r:id="rId207"/>
    <p:sldLayoutId id="2147484060" r:id="rId208"/>
    <p:sldLayoutId id="2147484061" r:id="rId209"/>
    <p:sldLayoutId id="2147484062" r:id="rId210"/>
    <p:sldLayoutId id="2147484063" r:id="rId211"/>
    <p:sldLayoutId id="2147484064" r:id="rId212"/>
    <p:sldLayoutId id="2147484065" r:id="rId213"/>
    <p:sldLayoutId id="2147484066" r:id="rId214"/>
    <p:sldLayoutId id="2147484067" r:id="rId215"/>
    <p:sldLayoutId id="2147484068" r:id="rId216"/>
    <p:sldLayoutId id="2147484069" r:id="rId217"/>
    <p:sldLayoutId id="2147484070" r:id="rId218"/>
    <p:sldLayoutId id="2147484071" r:id="rId219"/>
    <p:sldLayoutId id="2147484084" r:id="rId220"/>
    <p:sldLayoutId id="2147484085" r:id="rId221"/>
    <p:sldLayoutId id="2147484086" r:id="rId222"/>
    <p:sldLayoutId id="2147484087" r:id="rId223"/>
    <p:sldLayoutId id="2147484088" r:id="rId224"/>
    <p:sldLayoutId id="2147484089" r:id="rId225"/>
    <p:sldLayoutId id="2147484090" r:id="rId226"/>
    <p:sldLayoutId id="2147484091" r:id="rId227"/>
    <p:sldLayoutId id="2147484092" r:id="rId228"/>
    <p:sldLayoutId id="2147484093" r:id="rId229"/>
    <p:sldLayoutId id="2147484094" r:id="rId230"/>
    <p:sldLayoutId id="2147484095" r:id="rId231"/>
    <p:sldLayoutId id="2147484096" r:id="rId232"/>
    <p:sldLayoutId id="2147484097" r:id="rId233"/>
    <p:sldLayoutId id="2147484098" r:id="rId234"/>
    <p:sldLayoutId id="2147484099" r:id="rId235"/>
    <p:sldLayoutId id="2147484100" r:id="rId236"/>
    <p:sldLayoutId id="2147484101" r:id="rId237"/>
    <p:sldLayoutId id="2147484102" r:id="rId238"/>
    <p:sldLayoutId id="2147484103" r:id="rId239"/>
    <p:sldLayoutId id="2147484104" r:id="rId240"/>
    <p:sldLayoutId id="2147484105" r:id="rId241"/>
    <p:sldLayoutId id="2147484106" r:id="rId242"/>
    <p:sldLayoutId id="2147484107" r:id="rId243"/>
    <p:sldLayoutId id="2147484108" r:id="rId244"/>
    <p:sldLayoutId id="2147484109" r:id="rId245"/>
    <p:sldLayoutId id="2147484110" r:id="rId246"/>
    <p:sldLayoutId id="2147484111" r:id="rId247"/>
    <p:sldLayoutId id="2147484113" r:id="rId248"/>
    <p:sldLayoutId id="2147484114" r:id="rId249"/>
    <p:sldLayoutId id="2147484115" r:id="rId250"/>
    <p:sldLayoutId id="2147484116" r:id="rId251"/>
    <p:sldLayoutId id="2147484117" r:id="rId252"/>
    <p:sldLayoutId id="2147484118" r:id="rId253"/>
    <p:sldLayoutId id="2147484119" r:id="rId254"/>
    <p:sldLayoutId id="2147484120" r:id="rId255"/>
    <p:sldLayoutId id="2147484121" r:id="rId256"/>
    <p:sldLayoutId id="2147484122" r:id="rId257"/>
    <p:sldLayoutId id="2147484123" r:id="rId258"/>
    <p:sldLayoutId id="2147484124" r:id="rId259"/>
    <p:sldLayoutId id="2147484125" r:id="rId260"/>
    <p:sldLayoutId id="2147484126" r:id="rId261"/>
    <p:sldLayoutId id="2147484127" r:id="rId262"/>
    <p:sldLayoutId id="2147484128" r:id="rId263"/>
    <p:sldLayoutId id="2147484129" r:id="rId264"/>
    <p:sldLayoutId id="2147484130" r:id="rId265"/>
    <p:sldLayoutId id="2147484131" r:id="rId266"/>
    <p:sldLayoutId id="2147484132" r:id="rId267"/>
    <p:sldLayoutId id="2147484133" r:id="rId268"/>
    <p:sldLayoutId id="2147484134" r:id="rId269"/>
    <p:sldLayoutId id="2147484135" r:id="rId270"/>
    <p:sldLayoutId id="2147484136" r:id="rId271"/>
    <p:sldLayoutId id="2147484149" r:id="rId272"/>
    <p:sldLayoutId id="2147484150" r:id="rId273"/>
    <p:sldLayoutId id="2147484151" r:id="rId274"/>
    <p:sldLayoutId id="2147484152" r:id="rId275"/>
    <p:sldLayoutId id="2147484153" r:id="rId276"/>
    <p:sldLayoutId id="2147484154" r:id="rId277"/>
    <p:sldLayoutId id="2147484155" r:id="rId278"/>
    <p:sldLayoutId id="2147484156" r:id="rId279"/>
    <p:sldLayoutId id="2147484157" r:id="rId280"/>
    <p:sldLayoutId id="2147484158" r:id="rId281"/>
    <p:sldLayoutId id="2147484159" r:id="rId282"/>
    <p:sldLayoutId id="2147484160" r:id="rId283"/>
    <p:sldLayoutId id="2147484161" r:id="rId284"/>
    <p:sldLayoutId id="2147484162" r:id="rId285"/>
    <p:sldLayoutId id="2147484163" r:id="rId286"/>
    <p:sldLayoutId id="2147484164" r:id="rId287"/>
    <p:sldLayoutId id="2147484165" r:id="rId288"/>
    <p:sldLayoutId id="2147484166" r:id="rId289"/>
    <p:sldLayoutId id="2147484167" r:id="rId290"/>
    <p:sldLayoutId id="2147484168" r:id="rId291"/>
    <p:sldLayoutId id="2147484169" r:id="rId292"/>
    <p:sldLayoutId id="2147484170" r:id="rId293"/>
    <p:sldLayoutId id="2147484171" r:id="rId294"/>
    <p:sldLayoutId id="2147484172" r:id="rId295"/>
    <p:sldLayoutId id="2147484173" r:id="rId296"/>
    <p:sldLayoutId id="2147484174" r:id="rId297"/>
    <p:sldLayoutId id="2147484175" r:id="rId298"/>
    <p:sldLayoutId id="2147484176" r:id="rId299"/>
    <p:sldLayoutId id="2147484178" r:id="rId300"/>
    <p:sldLayoutId id="2147484179" r:id="rId301"/>
    <p:sldLayoutId id="2147484180" r:id="rId302"/>
    <p:sldLayoutId id="2147484181" r:id="rId303"/>
    <p:sldLayoutId id="2147484182" r:id="rId304"/>
    <p:sldLayoutId id="2147484183" r:id="rId305"/>
    <p:sldLayoutId id="2147484184" r:id="rId306"/>
    <p:sldLayoutId id="2147484185" r:id="rId307"/>
    <p:sldLayoutId id="2147484186" r:id="rId308"/>
    <p:sldLayoutId id="2147484187" r:id="rId309"/>
    <p:sldLayoutId id="2147484188" r:id="rId310"/>
    <p:sldLayoutId id="2147484189" r:id="rId311"/>
    <p:sldLayoutId id="2147484190" r:id="rId312"/>
    <p:sldLayoutId id="2147484191" r:id="rId313"/>
    <p:sldLayoutId id="2147484192" r:id="rId314"/>
    <p:sldLayoutId id="2147484193" r:id="rId315"/>
    <p:sldLayoutId id="2147484194" r:id="rId316"/>
    <p:sldLayoutId id="2147484195" r:id="rId317"/>
    <p:sldLayoutId id="2147484196" r:id="rId318"/>
    <p:sldLayoutId id="2147484197" r:id="rId319"/>
    <p:sldLayoutId id="2147484198" r:id="rId320"/>
    <p:sldLayoutId id="2147484199" r:id="rId321"/>
    <p:sldLayoutId id="2147484200" r:id="rId322"/>
    <p:sldLayoutId id="2147484201" r:id="rId323"/>
    <p:sldLayoutId id="2147484214" r:id="rId324"/>
    <p:sldLayoutId id="2147484215" r:id="rId325"/>
    <p:sldLayoutId id="2147484218" r:id="rId326"/>
    <p:sldLayoutId id="2147484219" r:id="rId327"/>
    <p:sldLayoutId id="2147484220" r:id="rId328"/>
    <p:sldLayoutId id="2147484221" r:id="rId329"/>
    <p:sldLayoutId id="2147484234" r:id="rId330"/>
    <p:sldLayoutId id="2147484235" r:id="rId331"/>
    <p:sldLayoutId id="2147484236" r:id="rId332"/>
    <p:sldLayoutId id="2147484237" r:id="rId333"/>
    <p:sldLayoutId id="2147484238" r:id="rId334"/>
    <p:sldLayoutId id="2147484239" r:id="rId335"/>
    <p:sldLayoutId id="2147484240" r:id="rId336"/>
    <p:sldLayoutId id="2147484241" r:id="rId337"/>
    <p:sldLayoutId id="2147484242" r:id="rId338"/>
    <p:sldLayoutId id="2147484243" r:id="rId339"/>
    <p:sldLayoutId id="2147484244" r:id="rId340"/>
    <p:sldLayoutId id="2147484245" r:id="rId341"/>
    <p:sldLayoutId id="2147484246" r:id="rId342"/>
    <p:sldLayoutId id="2147484247" r:id="rId343"/>
    <p:sldLayoutId id="2147484248" r:id="rId344"/>
    <p:sldLayoutId id="2147484249" r:id="rId345"/>
    <p:sldLayoutId id="2147484250" r:id="rId346"/>
    <p:sldLayoutId id="2147484251" r:id="rId347"/>
    <p:sldLayoutId id="2147484252" r:id="rId348"/>
    <p:sldLayoutId id="2147484253" r:id="rId349"/>
    <p:sldLayoutId id="2147484254" r:id="rId350"/>
    <p:sldLayoutId id="2147484255" r:id="rId351"/>
    <p:sldLayoutId id="2147484256" r:id="rId352"/>
    <p:sldLayoutId id="2147484257" r:id="rId353"/>
    <p:sldLayoutId id="2147484258" r:id="rId354"/>
    <p:sldLayoutId id="2147484259" r:id="rId355"/>
    <p:sldLayoutId id="2147484260" r:id="rId356"/>
    <p:sldLayoutId id="2147484261" r:id="rId357"/>
    <p:sldLayoutId id="2147484263" r:id="rId358"/>
    <p:sldLayoutId id="2147484264" r:id="rId359"/>
    <p:sldLayoutId id="2147484265" r:id="rId360"/>
    <p:sldLayoutId id="2147484266" r:id="rId361"/>
    <p:sldLayoutId id="2147484267" r:id="rId362"/>
    <p:sldLayoutId id="2147484268" r:id="rId363"/>
    <p:sldLayoutId id="2147484269" r:id="rId364"/>
    <p:sldLayoutId id="2147484270" r:id="rId365"/>
    <p:sldLayoutId id="2147484271" r:id="rId366"/>
    <p:sldLayoutId id="2147484272" r:id="rId367"/>
    <p:sldLayoutId id="2147484273" r:id="rId368"/>
    <p:sldLayoutId id="2147484274" r:id="rId369"/>
    <p:sldLayoutId id="2147484275" r:id="rId370"/>
    <p:sldLayoutId id="2147484276" r:id="rId371"/>
    <p:sldLayoutId id="2147484277" r:id="rId372"/>
    <p:sldLayoutId id="2147484278" r:id="rId373"/>
    <p:sldLayoutId id="2147484279" r:id="rId374"/>
    <p:sldLayoutId id="2147484280" r:id="rId375"/>
    <p:sldLayoutId id="2147484281" r:id="rId376"/>
    <p:sldLayoutId id="2147484282" r:id="rId377"/>
    <p:sldLayoutId id="2147484283" r:id="rId378"/>
    <p:sldLayoutId id="2147484284" r:id="rId379"/>
    <p:sldLayoutId id="2147484285" r:id="rId380"/>
    <p:sldLayoutId id="2147484286" r:id="rId381"/>
    <p:sldLayoutId id="2147484319" r:id="rId382"/>
    <p:sldLayoutId id="2147484320" r:id="rId383"/>
    <p:sldLayoutId id="2147484321" r:id="rId384"/>
    <p:sldLayoutId id="2147484322" r:id="rId385"/>
    <p:sldLayoutId id="2147484323" r:id="rId386"/>
    <p:sldLayoutId id="2147484324" r:id="rId387"/>
    <p:sldLayoutId id="2147484325" r:id="rId388"/>
    <p:sldLayoutId id="2147484326" r:id="rId389"/>
    <p:sldLayoutId id="2147484327" r:id="rId390"/>
    <p:sldLayoutId id="2147484328" r:id="rId391"/>
    <p:sldLayoutId id="2147484329" r:id="rId392"/>
    <p:sldLayoutId id="2147484330" r:id="rId393"/>
    <p:sldLayoutId id="2147484331" r:id="rId394"/>
    <p:sldLayoutId id="2147484332" r:id="rId395"/>
    <p:sldLayoutId id="2147484333" r:id="rId396"/>
    <p:sldLayoutId id="2147484334" r:id="rId397"/>
    <p:sldLayoutId id="2147484335" r:id="rId398"/>
    <p:sldLayoutId id="2147484336" r:id="rId399"/>
    <p:sldLayoutId id="2147484337" r:id="rId400"/>
    <p:sldLayoutId id="2147484338" r:id="rId401"/>
    <p:sldLayoutId id="2147484339" r:id="rId402"/>
    <p:sldLayoutId id="2147484340" r:id="rId403"/>
    <p:sldLayoutId id="2147484341" r:id="rId404"/>
    <p:sldLayoutId id="2147484342" r:id="rId405"/>
    <p:sldLayoutId id="2147484343" r:id="rId406"/>
    <p:sldLayoutId id="2147484344" r:id="rId407"/>
    <p:sldLayoutId id="2147484345" r:id="rId408"/>
    <p:sldLayoutId id="2147484346" r:id="rId409"/>
    <p:sldLayoutId id="2147484348" r:id="rId410"/>
    <p:sldLayoutId id="2147484349" r:id="rId411"/>
    <p:sldLayoutId id="2147484350" r:id="rId412"/>
    <p:sldLayoutId id="2147484351" r:id="rId413"/>
    <p:sldLayoutId id="2147484352" r:id="rId414"/>
    <p:sldLayoutId id="2147484353" r:id="rId415"/>
    <p:sldLayoutId id="2147484354" r:id="rId416"/>
    <p:sldLayoutId id="2147484355" r:id="rId417"/>
    <p:sldLayoutId id="2147484356" r:id="rId418"/>
    <p:sldLayoutId id="2147484357" r:id="rId419"/>
    <p:sldLayoutId id="2147484358" r:id="rId420"/>
    <p:sldLayoutId id="2147484359" r:id="rId421"/>
    <p:sldLayoutId id="2147484360" r:id="rId422"/>
    <p:sldLayoutId id="2147484361" r:id="rId423"/>
    <p:sldLayoutId id="2147484362" r:id="rId424"/>
    <p:sldLayoutId id="2147484363" r:id="rId425"/>
    <p:sldLayoutId id="2147484364" r:id="rId426"/>
    <p:sldLayoutId id="2147484365" r:id="rId427"/>
    <p:sldLayoutId id="2147484366" r:id="rId428"/>
    <p:sldLayoutId id="2147484367" r:id="rId429"/>
    <p:sldLayoutId id="2147484368" r:id="rId430"/>
    <p:sldLayoutId id="2147484369" r:id="rId431"/>
    <p:sldLayoutId id="2147484370" r:id="rId432"/>
    <p:sldLayoutId id="2147484371" r:id="rId433"/>
    <p:sldLayoutId id="2147484566" r:id="rId434"/>
    <p:sldLayoutId id="2147484299" r:id="rId435"/>
    <p:sldLayoutId id="2147484300" r:id="rId436"/>
    <p:sldLayoutId id="2147484303" r:id="rId437"/>
    <p:sldLayoutId id="2147484304" r:id="rId438"/>
    <p:sldLayoutId id="2147484305" r:id="rId439"/>
    <p:sldLayoutId id="2147484306" r:id="rId440"/>
    <p:sldLayoutId id="2147484417" r:id="rId441"/>
    <p:sldLayoutId id="2147484418" r:id="rId442"/>
    <p:sldLayoutId id="2147484421" r:id="rId443"/>
    <p:sldLayoutId id="2147484422" r:id="rId444"/>
    <p:sldLayoutId id="2147484423" r:id="rId445"/>
    <p:sldLayoutId id="2147484424" r:id="rId446"/>
    <p:sldLayoutId id="2147484384" r:id="rId447"/>
    <p:sldLayoutId id="2147484385" r:id="rId448"/>
    <p:sldLayoutId id="2147484388" r:id="rId449"/>
    <p:sldLayoutId id="2147484389" r:id="rId450"/>
    <p:sldLayoutId id="2147484390" r:id="rId451"/>
    <p:sldLayoutId id="2147484391" r:id="rId452"/>
    <p:sldLayoutId id="2147484513" r:id="rId453"/>
    <p:sldLayoutId id="2147484514" r:id="rId454"/>
    <p:sldLayoutId id="2147484515" r:id="rId455"/>
    <p:sldLayoutId id="2147484516" r:id="rId456"/>
    <p:sldLayoutId id="2147484517" r:id="rId457"/>
    <p:sldLayoutId id="2147484518" r:id="rId458"/>
    <p:sldLayoutId id="2147484519" r:id="rId459"/>
    <p:sldLayoutId id="2147484520" r:id="rId460"/>
    <p:sldLayoutId id="2147484521" r:id="rId461"/>
    <p:sldLayoutId id="2147484522" r:id="rId462"/>
    <p:sldLayoutId id="2147484523" r:id="rId463"/>
    <p:sldLayoutId id="2147484524" r:id="rId464"/>
    <p:sldLayoutId id="2147484525" r:id="rId465"/>
    <p:sldLayoutId id="2147484526" r:id="rId466"/>
    <p:sldLayoutId id="2147484527" r:id="rId467"/>
    <p:sldLayoutId id="2147484528" r:id="rId468"/>
    <p:sldLayoutId id="2147484529" r:id="rId469"/>
    <p:sldLayoutId id="2147484530" r:id="rId470"/>
    <p:sldLayoutId id="2147484531" r:id="rId471"/>
    <p:sldLayoutId id="2147484532" r:id="rId472"/>
    <p:sldLayoutId id="2147484533" r:id="rId473"/>
    <p:sldLayoutId id="2147484534" r:id="rId474"/>
    <p:sldLayoutId id="2147484535" r:id="rId475"/>
    <p:sldLayoutId id="2147484536" r:id="rId476"/>
    <p:sldLayoutId id="2147484537" r:id="rId477"/>
    <p:sldLayoutId id="2147484538" r:id="rId478"/>
    <p:sldLayoutId id="2147484539" r:id="rId479"/>
    <p:sldLayoutId id="2147484540" r:id="rId480"/>
    <p:sldLayoutId id="2147484542" r:id="rId481"/>
    <p:sldLayoutId id="2147484543" r:id="rId482"/>
    <p:sldLayoutId id="2147484544" r:id="rId483"/>
    <p:sldLayoutId id="2147484545" r:id="rId484"/>
    <p:sldLayoutId id="2147484546" r:id="rId485"/>
    <p:sldLayoutId id="2147484547" r:id="rId486"/>
    <p:sldLayoutId id="2147484548" r:id="rId487"/>
    <p:sldLayoutId id="2147484549" r:id="rId488"/>
    <p:sldLayoutId id="2147484550" r:id="rId489"/>
    <p:sldLayoutId id="2147484551" r:id="rId490"/>
    <p:sldLayoutId id="2147484552" r:id="rId491"/>
    <p:sldLayoutId id="2147484553" r:id="rId492"/>
    <p:sldLayoutId id="2147484554" r:id="rId493"/>
    <p:sldLayoutId id="2147484555" r:id="rId494"/>
    <p:sldLayoutId id="2147484556" r:id="rId495"/>
    <p:sldLayoutId id="2147484557" r:id="rId496"/>
    <p:sldLayoutId id="2147484558" r:id="rId497"/>
    <p:sldLayoutId id="2147484559" r:id="rId498"/>
    <p:sldLayoutId id="2147484560" r:id="rId499"/>
    <p:sldLayoutId id="2147484561" r:id="rId500"/>
    <p:sldLayoutId id="2147484562" r:id="rId501"/>
    <p:sldLayoutId id="2147484563" r:id="rId502"/>
    <p:sldLayoutId id="2147484564" r:id="rId503"/>
    <p:sldLayoutId id="2147484565" r:id="rId504"/>
    <p:sldLayoutId id="2147484579" r:id="rId505"/>
    <p:sldLayoutId id="2147484580" r:id="rId506"/>
    <p:sldLayoutId id="2147484581" r:id="rId507"/>
    <p:sldLayoutId id="2147484582" r:id="rId508"/>
    <p:sldLayoutId id="2147484583" r:id="rId509"/>
    <p:sldLayoutId id="2147484584" r:id="rId510"/>
    <p:sldLayoutId id="2147484585" r:id="rId511"/>
    <p:sldLayoutId id="2147484586" r:id="rId512"/>
    <p:sldLayoutId id="2147484587" r:id="rId513"/>
    <p:sldLayoutId id="2147484588" r:id="rId514"/>
    <p:sldLayoutId id="2147484589" r:id="rId515"/>
    <p:sldLayoutId id="2147484590" r:id="rId516"/>
    <p:sldLayoutId id="2147484591" r:id="rId517"/>
    <p:sldLayoutId id="2147484592" r:id="rId518"/>
    <p:sldLayoutId id="2147484593" r:id="rId519"/>
    <p:sldLayoutId id="2147484594" r:id="rId520"/>
    <p:sldLayoutId id="2147484595" r:id="rId521"/>
    <p:sldLayoutId id="2147484596" r:id="rId522"/>
    <p:sldLayoutId id="2147484597" r:id="rId523"/>
    <p:sldLayoutId id="2147484598" r:id="rId524"/>
    <p:sldLayoutId id="2147484599" r:id="rId525"/>
    <p:sldLayoutId id="2147484600" r:id="rId526"/>
    <p:sldLayoutId id="2147484601" r:id="rId527"/>
    <p:sldLayoutId id="2147484602" r:id="rId528"/>
    <p:sldLayoutId id="2147484603" r:id="rId529"/>
    <p:sldLayoutId id="2147484604" r:id="rId530"/>
    <p:sldLayoutId id="2147484605" r:id="rId531"/>
    <p:sldLayoutId id="2147484606" r:id="rId532"/>
    <p:sldLayoutId id="2147484608" r:id="rId533"/>
    <p:sldLayoutId id="2147484609" r:id="rId534"/>
    <p:sldLayoutId id="2147484610" r:id="rId535"/>
    <p:sldLayoutId id="2147484611" r:id="rId536"/>
    <p:sldLayoutId id="2147484612" r:id="rId537"/>
    <p:sldLayoutId id="2147484613" r:id="rId538"/>
    <p:sldLayoutId id="2147484614" r:id="rId539"/>
    <p:sldLayoutId id="2147484615" r:id="rId540"/>
    <p:sldLayoutId id="2147484616" r:id="rId541"/>
    <p:sldLayoutId id="2147484617" r:id="rId542"/>
    <p:sldLayoutId id="2147484618" r:id="rId543"/>
    <p:sldLayoutId id="2147484619" r:id="rId544"/>
    <p:sldLayoutId id="2147484620" r:id="rId545"/>
    <p:sldLayoutId id="2147484621" r:id="rId546"/>
    <p:sldLayoutId id="2147484622" r:id="rId547"/>
    <p:sldLayoutId id="2147484623" r:id="rId548"/>
    <p:sldLayoutId id="2147484624" r:id="rId549"/>
    <p:sldLayoutId id="2147484625" r:id="rId550"/>
    <p:sldLayoutId id="2147484626" r:id="rId551"/>
    <p:sldLayoutId id="2147484627" r:id="rId552"/>
    <p:sldLayoutId id="2147484628" r:id="rId553"/>
    <p:sldLayoutId id="2147484629" r:id="rId554"/>
    <p:sldLayoutId id="2147484630" r:id="rId555"/>
    <p:sldLayoutId id="2147484631" r:id="rId556"/>
    <p:sldLayoutId id="2147484672" r:id="rId557"/>
    <p:sldLayoutId id="2147484673" r:id="rId558"/>
    <p:sldLayoutId id="2147484674" r:id="rId559"/>
    <p:sldLayoutId id="2147484675" r:id="rId560"/>
    <p:sldLayoutId id="2147484676" r:id="rId561"/>
    <p:sldLayoutId id="2147484677" r:id="rId562"/>
    <p:sldLayoutId id="2147484678" r:id="rId563"/>
    <p:sldLayoutId id="2147484679" r:id="rId564"/>
    <p:sldLayoutId id="2147484680" r:id="rId565"/>
    <p:sldLayoutId id="2147484681" r:id="rId566"/>
    <p:sldLayoutId id="2147484682" r:id="rId567"/>
    <p:sldLayoutId id="2147484683" r:id="rId568"/>
    <p:sldLayoutId id="2147484684" r:id="rId569"/>
    <p:sldLayoutId id="2147484685" r:id="rId570"/>
    <p:sldLayoutId id="2147484686" r:id="rId571"/>
    <p:sldLayoutId id="2147484687" r:id="rId572"/>
    <p:sldLayoutId id="2147484688" r:id="rId573"/>
    <p:sldLayoutId id="2147484689" r:id="rId574"/>
    <p:sldLayoutId id="2147484690" r:id="rId575"/>
    <p:sldLayoutId id="2147484691" r:id="rId576"/>
    <p:sldLayoutId id="2147484692" r:id="rId577"/>
    <p:sldLayoutId id="2147484693" r:id="rId578"/>
    <p:sldLayoutId id="2147484694" r:id="rId579"/>
    <p:sldLayoutId id="2147484695" r:id="rId580"/>
    <p:sldLayoutId id="2147484696" r:id="rId581"/>
    <p:sldLayoutId id="2147484697" r:id="rId582"/>
    <p:sldLayoutId id="2147484698" r:id="rId583"/>
    <p:sldLayoutId id="2147484699" r:id="rId584"/>
    <p:sldLayoutId id="2147484701" r:id="rId585"/>
    <p:sldLayoutId id="2147484702" r:id="rId586"/>
    <p:sldLayoutId id="2147484703" r:id="rId587"/>
    <p:sldLayoutId id="2147484704" r:id="rId588"/>
    <p:sldLayoutId id="2147484705" r:id="rId589"/>
    <p:sldLayoutId id="2147484706" r:id="rId590"/>
    <p:sldLayoutId id="2147484707" r:id="rId591"/>
    <p:sldLayoutId id="2147484708" r:id="rId592"/>
    <p:sldLayoutId id="2147484709" r:id="rId593"/>
    <p:sldLayoutId id="2147484710" r:id="rId594"/>
    <p:sldLayoutId id="2147484711" r:id="rId595"/>
    <p:sldLayoutId id="2147484712" r:id="rId596"/>
    <p:sldLayoutId id="2147484713" r:id="rId597"/>
    <p:sldLayoutId id="2147484714" r:id="rId598"/>
    <p:sldLayoutId id="2147484715" r:id="rId599"/>
    <p:sldLayoutId id="2147484716" r:id="rId600"/>
    <p:sldLayoutId id="2147484717" r:id="rId601"/>
    <p:sldLayoutId id="2147484718" r:id="rId602"/>
    <p:sldLayoutId id="2147484719" r:id="rId603"/>
    <p:sldLayoutId id="2147484720" r:id="rId604"/>
    <p:sldLayoutId id="2147484721" r:id="rId605"/>
    <p:sldLayoutId id="2147484722" r:id="rId606"/>
    <p:sldLayoutId id="2147484723" r:id="rId607"/>
    <p:sldLayoutId id="2147484724" r:id="rId608"/>
  </p:sldLayoutIdLst>
  <p:timing>
    <p:tnLst>
      <p:par>
        <p:cTn id="1" dur="indefinite" restart="never" nodeType="tmRoot"/>
      </p:par>
    </p:tnLst>
  </p:timing>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2pPr>
      <a:lvl3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3pPr>
      <a:lvl4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4pPr>
      <a:lvl5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5pPr>
      <a:lvl6pPr marL="457200" algn="l" rtl="0" fontAlgn="base">
        <a:spcBef>
          <a:spcPct val="0"/>
        </a:spcBef>
        <a:spcAft>
          <a:spcPct val="0"/>
        </a:spcAft>
        <a:defRPr kumimoji="1" sz="4400">
          <a:solidFill>
            <a:schemeClr val="tx2"/>
          </a:solidFill>
          <a:latin typeface="HGPｺﾞｼｯｸM" pitchFamily="50" charset="-128"/>
          <a:ea typeface="HGPｺﾞｼｯｸM" pitchFamily="50" charset="-128"/>
        </a:defRPr>
      </a:lvl6pPr>
      <a:lvl7pPr marL="914400" algn="l" rtl="0" fontAlgn="base">
        <a:spcBef>
          <a:spcPct val="0"/>
        </a:spcBef>
        <a:spcAft>
          <a:spcPct val="0"/>
        </a:spcAft>
        <a:defRPr kumimoji="1" sz="4400">
          <a:solidFill>
            <a:schemeClr val="tx2"/>
          </a:solidFill>
          <a:latin typeface="HGPｺﾞｼｯｸM" pitchFamily="50" charset="-128"/>
          <a:ea typeface="HGPｺﾞｼｯｸM" pitchFamily="50" charset="-128"/>
        </a:defRPr>
      </a:lvl7pPr>
      <a:lvl8pPr marL="1371600" algn="l" rtl="0" fontAlgn="base">
        <a:spcBef>
          <a:spcPct val="0"/>
        </a:spcBef>
        <a:spcAft>
          <a:spcPct val="0"/>
        </a:spcAft>
        <a:defRPr kumimoji="1" sz="4400">
          <a:solidFill>
            <a:schemeClr val="tx2"/>
          </a:solidFill>
          <a:latin typeface="HGPｺﾞｼｯｸM" pitchFamily="50" charset="-128"/>
          <a:ea typeface="HGPｺﾞｼｯｸM" pitchFamily="50" charset="-128"/>
        </a:defRPr>
      </a:lvl8pPr>
      <a:lvl9pPr marL="1828800" algn="l" rtl="0" fontAlgn="base">
        <a:spcBef>
          <a:spcPct val="0"/>
        </a:spcBef>
        <a:spcAft>
          <a:spcPct val="0"/>
        </a:spcAft>
        <a:defRPr kumimoji="1" sz="4400">
          <a:solidFill>
            <a:schemeClr val="tx2"/>
          </a:solidFill>
          <a:latin typeface="HGPｺﾞｼｯｸM" pitchFamily="50" charset="-128"/>
          <a:ea typeface="HGPｺﾞｼｯｸM"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HGSｺﾞｼｯｸM"/>
            </a:endParaRPr>
          </a:p>
        </p:txBody>
      </p:sp>
      <p:sp>
        <p:nvSpPr>
          <p:cNvPr id="5" name="フッター プレースホルダー 4"/>
          <p:cNvSpPr>
            <a:spLocks noGrp="1"/>
          </p:cNvSpPr>
          <p:nvPr>
            <p:ph type="ftr" sz="quarter" idx="3"/>
          </p:nvPr>
        </p:nvSpPr>
        <p:spPr>
          <a:xfrm>
            <a:off x="3384550" y="635644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HGSｺﾞｼｯｸM"/>
            </a:endParaRPr>
          </a:p>
        </p:txBody>
      </p:sp>
      <p:sp>
        <p:nvSpPr>
          <p:cNvPr id="6" name="スライド番号プレースホルダー 5"/>
          <p:cNvSpPr>
            <a:spLocks noGrp="1"/>
          </p:cNvSpPr>
          <p:nvPr>
            <p:ph type="sldNum" sz="quarter" idx="4"/>
          </p:nvPr>
        </p:nvSpPr>
        <p:spPr>
          <a:xfrm>
            <a:off x="7099300" y="635644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3FA57C-AB59-4833-AF31-95C44D5249F2}" type="slidenum">
              <a:rPr lang="ja-JP" altLang="en-US" smtClean="0">
                <a:solidFill>
                  <a:prstClr val="black">
                    <a:tint val="75000"/>
                  </a:prstClr>
                </a:solidFill>
                <a:latin typeface="Calibri"/>
                <a:ea typeface="HGSｺﾞｼｯｸM"/>
              </a:rPr>
              <a:pPr fontAlgn="auto">
                <a:spcBef>
                  <a:spcPts val="0"/>
                </a:spcBef>
                <a:spcAft>
                  <a:spcPts val="0"/>
                </a:spcAft>
              </a:pPr>
              <a:t>‹#›</a:t>
            </a:fld>
            <a:endParaRPr lang="ja-JP" altLang="en-US">
              <a:solidFill>
                <a:prstClr val="black">
                  <a:tint val="75000"/>
                </a:prstClr>
              </a:solidFill>
              <a:latin typeface="Calibri"/>
              <a:ea typeface="HGSｺﾞｼｯｸM"/>
            </a:endParaRPr>
          </a:p>
        </p:txBody>
      </p:sp>
    </p:spTree>
    <p:extLst>
      <p:ext uri="{BB962C8B-B14F-4D97-AF65-F5344CB8AC3E}">
        <p14:creationId xmlns:p14="http://schemas.microsoft.com/office/powerpoint/2010/main" val="3858008587"/>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 id="2147484775" r:id="rId12"/>
    <p:sldLayoutId id="2147484776" r:id="rId13"/>
    <p:sldLayoutId id="2147484777" r:id="rId14"/>
    <p:sldLayoutId id="2147484778" r:id="rId15"/>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43"/>
            <a:ext cx="8915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196975"/>
            <a:ext cx="89154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551656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5516563"/>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pic>
        <p:nvPicPr>
          <p:cNvPr id="1031" name="Picture 7" descr="プレゼン中頁用_和1#7133"/>
          <p:cNvPicPr>
            <a:picLocks noChangeAspect="1" noChangeArrowheads="1"/>
          </p:cNvPicPr>
          <p:nvPr/>
        </p:nvPicPr>
        <p:blipFill>
          <a:blip r:embed="rId612">
            <a:extLst>
              <a:ext uri="{28A0092B-C50C-407E-A947-70E740481C1C}">
                <a14:useLocalDpi xmlns:a14="http://schemas.microsoft.com/office/drawing/2010/main" val="0"/>
              </a:ext>
            </a:extLst>
          </a:blip>
          <a:srcRect/>
          <a:stretch>
            <a:fillRect/>
          </a:stretch>
        </p:blipFill>
        <p:spPr bwMode="auto">
          <a:xfrm>
            <a:off x="0" y="6221748"/>
            <a:ext cx="9906000" cy="663575"/>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7617296" y="6553150"/>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6FC7812-899A-44E5-AE08-00E416F254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1554178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 id="2147484841" r:id="rId13"/>
    <p:sldLayoutId id="2147484842" r:id="rId14"/>
    <p:sldLayoutId id="2147484843" r:id="rId15"/>
    <p:sldLayoutId id="2147484844" r:id="rId16"/>
    <p:sldLayoutId id="2147484845" r:id="rId17"/>
    <p:sldLayoutId id="2147484846" r:id="rId18"/>
    <p:sldLayoutId id="2147484847" r:id="rId19"/>
    <p:sldLayoutId id="2147484848" r:id="rId20"/>
    <p:sldLayoutId id="2147484849" r:id="rId21"/>
    <p:sldLayoutId id="2147484850" r:id="rId22"/>
    <p:sldLayoutId id="2147484851" r:id="rId23"/>
    <p:sldLayoutId id="2147484852" r:id="rId24"/>
    <p:sldLayoutId id="2147484853" r:id="rId25"/>
    <p:sldLayoutId id="2147484854" r:id="rId26"/>
    <p:sldLayoutId id="2147484855" r:id="rId27"/>
    <p:sldLayoutId id="2147484856" r:id="rId28"/>
    <p:sldLayoutId id="2147484857" r:id="rId29"/>
    <p:sldLayoutId id="2147484858" r:id="rId30"/>
    <p:sldLayoutId id="2147484859" r:id="rId31"/>
    <p:sldLayoutId id="2147484860" r:id="rId32"/>
    <p:sldLayoutId id="2147484861" r:id="rId33"/>
    <p:sldLayoutId id="2147484862" r:id="rId34"/>
    <p:sldLayoutId id="2147484863" r:id="rId35"/>
    <p:sldLayoutId id="2147484864" r:id="rId36"/>
    <p:sldLayoutId id="2147484865" r:id="rId37"/>
    <p:sldLayoutId id="2147484866" r:id="rId38"/>
    <p:sldLayoutId id="2147484867" r:id="rId39"/>
    <p:sldLayoutId id="2147484868" r:id="rId40"/>
    <p:sldLayoutId id="2147484869" r:id="rId41"/>
    <p:sldLayoutId id="2147484870" r:id="rId42"/>
    <p:sldLayoutId id="2147484871" r:id="rId43"/>
    <p:sldLayoutId id="2147484872" r:id="rId44"/>
    <p:sldLayoutId id="2147484873" r:id="rId45"/>
    <p:sldLayoutId id="2147484874" r:id="rId46"/>
    <p:sldLayoutId id="2147484875" r:id="rId47"/>
    <p:sldLayoutId id="2147484876" r:id="rId48"/>
    <p:sldLayoutId id="2147484877" r:id="rId49"/>
    <p:sldLayoutId id="2147484878" r:id="rId50"/>
    <p:sldLayoutId id="2147484879" r:id="rId51"/>
    <p:sldLayoutId id="2147484880" r:id="rId52"/>
    <p:sldLayoutId id="2147484881" r:id="rId53"/>
    <p:sldLayoutId id="2147484882" r:id="rId54"/>
    <p:sldLayoutId id="2147484883" r:id="rId55"/>
    <p:sldLayoutId id="2147484884" r:id="rId56"/>
    <p:sldLayoutId id="2147484885" r:id="rId57"/>
    <p:sldLayoutId id="2147484886" r:id="rId58"/>
    <p:sldLayoutId id="2147484887" r:id="rId59"/>
    <p:sldLayoutId id="2147484888" r:id="rId60"/>
    <p:sldLayoutId id="2147484889" r:id="rId61"/>
    <p:sldLayoutId id="2147484890" r:id="rId62"/>
    <p:sldLayoutId id="2147484891" r:id="rId63"/>
    <p:sldLayoutId id="2147484892" r:id="rId64"/>
    <p:sldLayoutId id="2147484893" r:id="rId65"/>
    <p:sldLayoutId id="2147484894" r:id="rId66"/>
    <p:sldLayoutId id="2147484895" r:id="rId67"/>
    <p:sldLayoutId id="2147484896" r:id="rId68"/>
    <p:sldLayoutId id="2147484897" r:id="rId69"/>
    <p:sldLayoutId id="2147484898" r:id="rId70"/>
    <p:sldLayoutId id="2147484899" r:id="rId71"/>
    <p:sldLayoutId id="2147484900" r:id="rId72"/>
    <p:sldLayoutId id="2147484901" r:id="rId73"/>
    <p:sldLayoutId id="2147484902" r:id="rId74"/>
    <p:sldLayoutId id="2147484903" r:id="rId75"/>
    <p:sldLayoutId id="2147484904" r:id="rId76"/>
    <p:sldLayoutId id="2147484905" r:id="rId77"/>
    <p:sldLayoutId id="2147484906" r:id="rId78"/>
    <p:sldLayoutId id="2147484907" r:id="rId79"/>
    <p:sldLayoutId id="2147484908" r:id="rId80"/>
    <p:sldLayoutId id="2147484909" r:id="rId81"/>
    <p:sldLayoutId id="2147484910" r:id="rId82"/>
    <p:sldLayoutId id="2147484911" r:id="rId83"/>
    <p:sldLayoutId id="2147484912" r:id="rId84"/>
    <p:sldLayoutId id="2147484913" r:id="rId85"/>
    <p:sldLayoutId id="2147484914" r:id="rId86"/>
    <p:sldLayoutId id="2147484915" r:id="rId87"/>
    <p:sldLayoutId id="2147484916" r:id="rId88"/>
    <p:sldLayoutId id="2147484917" r:id="rId89"/>
    <p:sldLayoutId id="2147484918" r:id="rId90"/>
    <p:sldLayoutId id="2147484919" r:id="rId91"/>
    <p:sldLayoutId id="2147484920" r:id="rId92"/>
    <p:sldLayoutId id="2147484921" r:id="rId93"/>
    <p:sldLayoutId id="2147484922" r:id="rId94"/>
    <p:sldLayoutId id="2147484923" r:id="rId95"/>
    <p:sldLayoutId id="2147484924" r:id="rId96"/>
    <p:sldLayoutId id="2147484925" r:id="rId97"/>
    <p:sldLayoutId id="2147484926" r:id="rId98"/>
    <p:sldLayoutId id="2147484927" r:id="rId99"/>
    <p:sldLayoutId id="2147484928" r:id="rId100"/>
    <p:sldLayoutId id="2147484929" r:id="rId101"/>
    <p:sldLayoutId id="2147484930" r:id="rId102"/>
    <p:sldLayoutId id="2147484931" r:id="rId103"/>
    <p:sldLayoutId id="2147484932" r:id="rId104"/>
    <p:sldLayoutId id="2147484933" r:id="rId105"/>
    <p:sldLayoutId id="2147484934" r:id="rId106"/>
    <p:sldLayoutId id="2147484935" r:id="rId107"/>
    <p:sldLayoutId id="2147484936" r:id="rId108"/>
    <p:sldLayoutId id="2147484937" r:id="rId109"/>
    <p:sldLayoutId id="2147484938" r:id="rId110"/>
    <p:sldLayoutId id="2147484939" r:id="rId111"/>
    <p:sldLayoutId id="2147484940" r:id="rId112"/>
    <p:sldLayoutId id="2147484941" r:id="rId113"/>
    <p:sldLayoutId id="2147484942" r:id="rId114"/>
    <p:sldLayoutId id="2147484943" r:id="rId115"/>
    <p:sldLayoutId id="2147484944" r:id="rId116"/>
    <p:sldLayoutId id="2147484945" r:id="rId117"/>
    <p:sldLayoutId id="2147484946" r:id="rId118"/>
    <p:sldLayoutId id="2147484947" r:id="rId119"/>
    <p:sldLayoutId id="2147484948" r:id="rId120"/>
    <p:sldLayoutId id="2147484949" r:id="rId121"/>
    <p:sldLayoutId id="2147484950" r:id="rId122"/>
    <p:sldLayoutId id="2147484951" r:id="rId123"/>
    <p:sldLayoutId id="2147484952" r:id="rId124"/>
    <p:sldLayoutId id="2147484953" r:id="rId125"/>
    <p:sldLayoutId id="2147484954" r:id="rId126"/>
    <p:sldLayoutId id="2147484955" r:id="rId127"/>
    <p:sldLayoutId id="2147484956" r:id="rId128"/>
    <p:sldLayoutId id="2147484957" r:id="rId129"/>
    <p:sldLayoutId id="2147484958" r:id="rId130"/>
    <p:sldLayoutId id="2147484959" r:id="rId131"/>
    <p:sldLayoutId id="2147484960" r:id="rId132"/>
    <p:sldLayoutId id="2147484961" r:id="rId133"/>
    <p:sldLayoutId id="2147484962" r:id="rId134"/>
    <p:sldLayoutId id="2147484963" r:id="rId135"/>
    <p:sldLayoutId id="2147484964" r:id="rId136"/>
    <p:sldLayoutId id="2147484965" r:id="rId137"/>
    <p:sldLayoutId id="2147484966" r:id="rId138"/>
    <p:sldLayoutId id="2147484967" r:id="rId139"/>
    <p:sldLayoutId id="2147484968" r:id="rId140"/>
    <p:sldLayoutId id="2147484969" r:id="rId141"/>
    <p:sldLayoutId id="2147484970" r:id="rId142"/>
    <p:sldLayoutId id="2147484971" r:id="rId143"/>
    <p:sldLayoutId id="2147484972" r:id="rId144"/>
    <p:sldLayoutId id="2147484973" r:id="rId145"/>
    <p:sldLayoutId id="2147484974" r:id="rId146"/>
    <p:sldLayoutId id="2147484975" r:id="rId147"/>
    <p:sldLayoutId id="2147484976" r:id="rId148"/>
    <p:sldLayoutId id="2147484977" r:id="rId149"/>
    <p:sldLayoutId id="2147484978" r:id="rId150"/>
    <p:sldLayoutId id="2147484979" r:id="rId151"/>
    <p:sldLayoutId id="2147484980" r:id="rId152"/>
    <p:sldLayoutId id="2147484981" r:id="rId153"/>
    <p:sldLayoutId id="2147484982" r:id="rId154"/>
    <p:sldLayoutId id="2147484983" r:id="rId155"/>
    <p:sldLayoutId id="2147484984" r:id="rId156"/>
    <p:sldLayoutId id="2147484985" r:id="rId157"/>
    <p:sldLayoutId id="2147484986" r:id="rId158"/>
    <p:sldLayoutId id="2147484987" r:id="rId159"/>
    <p:sldLayoutId id="2147484988" r:id="rId160"/>
    <p:sldLayoutId id="2147484989" r:id="rId161"/>
    <p:sldLayoutId id="2147484990" r:id="rId162"/>
    <p:sldLayoutId id="2147484991" r:id="rId163"/>
    <p:sldLayoutId id="2147484992" r:id="rId164"/>
    <p:sldLayoutId id="2147484993" r:id="rId165"/>
    <p:sldLayoutId id="2147484994" r:id="rId166"/>
    <p:sldLayoutId id="2147484995" r:id="rId167"/>
    <p:sldLayoutId id="2147484996" r:id="rId168"/>
    <p:sldLayoutId id="2147484997" r:id="rId169"/>
    <p:sldLayoutId id="2147484998" r:id="rId170"/>
    <p:sldLayoutId id="2147484999" r:id="rId171"/>
    <p:sldLayoutId id="2147485000" r:id="rId172"/>
    <p:sldLayoutId id="2147485001" r:id="rId173"/>
    <p:sldLayoutId id="2147485002" r:id="rId174"/>
    <p:sldLayoutId id="2147485003" r:id="rId175"/>
    <p:sldLayoutId id="2147485004" r:id="rId176"/>
    <p:sldLayoutId id="2147485005" r:id="rId177"/>
    <p:sldLayoutId id="2147485006" r:id="rId178"/>
    <p:sldLayoutId id="2147485007" r:id="rId179"/>
    <p:sldLayoutId id="2147485008" r:id="rId180"/>
    <p:sldLayoutId id="2147485009" r:id="rId181"/>
    <p:sldLayoutId id="2147485010" r:id="rId182"/>
    <p:sldLayoutId id="2147485011" r:id="rId183"/>
    <p:sldLayoutId id="2147485012" r:id="rId184"/>
    <p:sldLayoutId id="2147485013" r:id="rId185"/>
    <p:sldLayoutId id="2147485014" r:id="rId186"/>
    <p:sldLayoutId id="2147485015" r:id="rId187"/>
    <p:sldLayoutId id="2147485016" r:id="rId188"/>
    <p:sldLayoutId id="2147485017" r:id="rId189"/>
    <p:sldLayoutId id="2147485018" r:id="rId190"/>
    <p:sldLayoutId id="2147485019" r:id="rId191"/>
    <p:sldLayoutId id="2147485020" r:id="rId192"/>
    <p:sldLayoutId id="2147485021" r:id="rId193"/>
    <p:sldLayoutId id="2147485022" r:id="rId194"/>
    <p:sldLayoutId id="2147485023" r:id="rId195"/>
    <p:sldLayoutId id="2147485024" r:id="rId196"/>
    <p:sldLayoutId id="2147485025" r:id="rId197"/>
    <p:sldLayoutId id="2147485026" r:id="rId198"/>
    <p:sldLayoutId id="2147485027" r:id="rId199"/>
    <p:sldLayoutId id="2147485028" r:id="rId200"/>
    <p:sldLayoutId id="2147485029" r:id="rId201"/>
    <p:sldLayoutId id="2147485030" r:id="rId202"/>
    <p:sldLayoutId id="2147485031" r:id="rId203"/>
    <p:sldLayoutId id="2147485032" r:id="rId204"/>
    <p:sldLayoutId id="2147485033" r:id="rId205"/>
    <p:sldLayoutId id="2147485034" r:id="rId206"/>
    <p:sldLayoutId id="2147485035" r:id="rId207"/>
    <p:sldLayoutId id="2147485036" r:id="rId208"/>
    <p:sldLayoutId id="2147485037" r:id="rId209"/>
    <p:sldLayoutId id="2147485038" r:id="rId210"/>
    <p:sldLayoutId id="2147485039" r:id="rId211"/>
    <p:sldLayoutId id="2147485040" r:id="rId212"/>
    <p:sldLayoutId id="2147485041" r:id="rId213"/>
    <p:sldLayoutId id="2147485042" r:id="rId214"/>
    <p:sldLayoutId id="2147485043" r:id="rId215"/>
    <p:sldLayoutId id="2147485044" r:id="rId216"/>
    <p:sldLayoutId id="2147485045" r:id="rId217"/>
    <p:sldLayoutId id="2147485046" r:id="rId218"/>
    <p:sldLayoutId id="2147485047" r:id="rId219"/>
    <p:sldLayoutId id="2147485048" r:id="rId220"/>
    <p:sldLayoutId id="2147485049" r:id="rId221"/>
    <p:sldLayoutId id="2147485050" r:id="rId222"/>
    <p:sldLayoutId id="2147485051" r:id="rId223"/>
    <p:sldLayoutId id="2147485052" r:id="rId224"/>
    <p:sldLayoutId id="2147485053" r:id="rId225"/>
    <p:sldLayoutId id="2147485054" r:id="rId226"/>
    <p:sldLayoutId id="2147485055" r:id="rId227"/>
    <p:sldLayoutId id="2147485056" r:id="rId228"/>
    <p:sldLayoutId id="2147485057" r:id="rId229"/>
    <p:sldLayoutId id="2147485058" r:id="rId230"/>
    <p:sldLayoutId id="2147485059" r:id="rId231"/>
    <p:sldLayoutId id="2147485060" r:id="rId232"/>
    <p:sldLayoutId id="2147485061" r:id="rId233"/>
    <p:sldLayoutId id="2147485062" r:id="rId234"/>
    <p:sldLayoutId id="2147485063" r:id="rId235"/>
    <p:sldLayoutId id="2147485064" r:id="rId236"/>
    <p:sldLayoutId id="2147485065" r:id="rId237"/>
    <p:sldLayoutId id="2147485066" r:id="rId238"/>
    <p:sldLayoutId id="2147485067" r:id="rId239"/>
    <p:sldLayoutId id="2147485068" r:id="rId240"/>
    <p:sldLayoutId id="2147485069" r:id="rId241"/>
    <p:sldLayoutId id="2147485070" r:id="rId242"/>
    <p:sldLayoutId id="2147485071" r:id="rId243"/>
    <p:sldLayoutId id="2147485072" r:id="rId244"/>
    <p:sldLayoutId id="2147485073" r:id="rId245"/>
    <p:sldLayoutId id="2147485074" r:id="rId246"/>
    <p:sldLayoutId id="2147485075" r:id="rId247"/>
    <p:sldLayoutId id="2147485076" r:id="rId248"/>
    <p:sldLayoutId id="2147485077" r:id="rId249"/>
    <p:sldLayoutId id="2147485078" r:id="rId250"/>
    <p:sldLayoutId id="2147485079" r:id="rId251"/>
    <p:sldLayoutId id="2147485080" r:id="rId252"/>
    <p:sldLayoutId id="2147485081" r:id="rId253"/>
    <p:sldLayoutId id="2147485082" r:id="rId254"/>
    <p:sldLayoutId id="2147485083" r:id="rId255"/>
    <p:sldLayoutId id="2147485084" r:id="rId256"/>
    <p:sldLayoutId id="2147485085" r:id="rId257"/>
    <p:sldLayoutId id="2147485086" r:id="rId258"/>
    <p:sldLayoutId id="2147485087" r:id="rId259"/>
    <p:sldLayoutId id="2147485088" r:id="rId260"/>
    <p:sldLayoutId id="2147485089" r:id="rId261"/>
    <p:sldLayoutId id="2147485090" r:id="rId262"/>
    <p:sldLayoutId id="2147485091" r:id="rId263"/>
    <p:sldLayoutId id="2147485092" r:id="rId264"/>
    <p:sldLayoutId id="2147485093" r:id="rId265"/>
    <p:sldLayoutId id="2147485094" r:id="rId266"/>
    <p:sldLayoutId id="2147485095" r:id="rId267"/>
    <p:sldLayoutId id="2147485096" r:id="rId268"/>
    <p:sldLayoutId id="2147485097" r:id="rId269"/>
    <p:sldLayoutId id="2147485098" r:id="rId270"/>
    <p:sldLayoutId id="2147485099" r:id="rId271"/>
    <p:sldLayoutId id="2147485100" r:id="rId272"/>
    <p:sldLayoutId id="2147485101" r:id="rId273"/>
    <p:sldLayoutId id="2147485102" r:id="rId274"/>
    <p:sldLayoutId id="2147485103" r:id="rId275"/>
    <p:sldLayoutId id="2147485104" r:id="rId276"/>
    <p:sldLayoutId id="2147485105" r:id="rId277"/>
    <p:sldLayoutId id="2147485106" r:id="rId278"/>
    <p:sldLayoutId id="2147485107" r:id="rId279"/>
    <p:sldLayoutId id="2147485108" r:id="rId280"/>
    <p:sldLayoutId id="2147485109" r:id="rId281"/>
    <p:sldLayoutId id="2147485110" r:id="rId282"/>
    <p:sldLayoutId id="2147485111" r:id="rId283"/>
    <p:sldLayoutId id="2147485112" r:id="rId284"/>
    <p:sldLayoutId id="2147485113" r:id="rId285"/>
    <p:sldLayoutId id="2147485114" r:id="rId286"/>
    <p:sldLayoutId id="2147485115" r:id="rId287"/>
    <p:sldLayoutId id="2147485116" r:id="rId288"/>
    <p:sldLayoutId id="2147485117" r:id="rId289"/>
    <p:sldLayoutId id="2147485118" r:id="rId290"/>
    <p:sldLayoutId id="2147485119" r:id="rId291"/>
    <p:sldLayoutId id="2147485120" r:id="rId292"/>
    <p:sldLayoutId id="2147485121" r:id="rId293"/>
    <p:sldLayoutId id="2147485122" r:id="rId294"/>
    <p:sldLayoutId id="2147485123" r:id="rId295"/>
    <p:sldLayoutId id="2147485124" r:id="rId296"/>
    <p:sldLayoutId id="2147485125" r:id="rId297"/>
    <p:sldLayoutId id="2147485126" r:id="rId298"/>
    <p:sldLayoutId id="2147485127" r:id="rId299"/>
    <p:sldLayoutId id="2147485128" r:id="rId300"/>
    <p:sldLayoutId id="2147485129" r:id="rId301"/>
    <p:sldLayoutId id="2147485130" r:id="rId302"/>
    <p:sldLayoutId id="2147485131" r:id="rId303"/>
    <p:sldLayoutId id="2147485132" r:id="rId304"/>
    <p:sldLayoutId id="2147485133" r:id="rId305"/>
    <p:sldLayoutId id="2147485134" r:id="rId306"/>
    <p:sldLayoutId id="2147485135" r:id="rId307"/>
    <p:sldLayoutId id="2147485136" r:id="rId308"/>
    <p:sldLayoutId id="2147485137" r:id="rId309"/>
    <p:sldLayoutId id="2147485138" r:id="rId310"/>
    <p:sldLayoutId id="2147485139" r:id="rId311"/>
    <p:sldLayoutId id="2147485140" r:id="rId312"/>
    <p:sldLayoutId id="2147485141" r:id="rId313"/>
    <p:sldLayoutId id="2147485142" r:id="rId314"/>
    <p:sldLayoutId id="2147485143" r:id="rId315"/>
    <p:sldLayoutId id="2147485144" r:id="rId316"/>
    <p:sldLayoutId id="2147485145" r:id="rId317"/>
    <p:sldLayoutId id="2147485146" r:id="rId318"/>
    <p:sldLayoutId id="2147485147" r:id="rId319"/>
    <p:sldLayoutId id="2147485148" r:id="rId320"/>
    <p:sldLayoutId id="2147485149" r:id="rId321"/>
    <p:sldLayoutId id="2147485150" r:id="rId322"/>
    <p:sldLayoutId id="2147485151" r:id="rId323"/>
    <p:sldLayoutId id="2147485152" r:id="rId324"/>
    <p:sldLayoutId id="2147485153" r:id="rId325"/>
    <p:sldLayoutId id="2147485154" r:id="rId326"/>
    <p:sldLayoutId id="2147485155" r:id="rId327"/>
    <p:sldLayoutId id="2147485156" r:id="rId328"/>
    <p:sldLayoutId id="2147485157" r:id="rId329"/>
    <p:sldLayoutId id="2147485158" r:id="rId330"/>
    <p:sldLayoutId id="2147485159" r:id="rId331"/>
    <p:sldLayoutId id="2147485160" r:id="rId332"/>
    <p:sldLayoutId id="2147485161" r:id="rId333"/>
    <p:sldLayoutId id="2147485162" r:id="rId334"/>
    <p:sldLayoutId id="2147485163" r:id="rId335"/>
    <p:sldLayoutId id="2147485164" r:id="rId336"/>
    <p:sldLayoutId id="2147485165" r:id="rId337"/>
    <p:sldLayoutId id="2147485166" r:id="rId338"/>
    <p:sldLayoutId id="2147485167" r:id="rId339"/>
    <p:sldLayoutId id="2147485168" r:id="rId340"/>
    <p:sldLayoutId id="2147485169" r:id="rId341"/>
    <p:sldLayoutId id="2147485170" r:id="rId342"/>
    <p:sldLayoutId id="2147485171" r:id="rId343"/>
    <p:sldLayoutId id="2147485172" r:id="rId344"/>
    <p:sldLayoutId id="2147485173" r:id="rId345"/>
    <p:sldLayoutId id="2147485174" r:id="rId346"/>
    <p:sldLayoutId id="2147485175" r:id="rId347"/>
    <p:sldLayoutId id="2147485176" r:id="rId348"/>
    <p:sldLayoutId id="2147485177" r:id="rId349"/>
    <p:sldLayoutId id="2147485178" r:id="rId350"/>
    <p:sldLayoutId id="2147485179" r:id="rId351"/>
    <p:sldLayoutId id="2147485180" r:id="rId352"/>
    <p:sldLayoutId id="2147485181" r:id="rId353"/>
    <p:sldLayoutId id="2147485182" r:id="rId354"/>
    <p:sldLayoutId id="2147485183" r:id="rId355"/>
    <p:sldLayoutId id="2147485184" r:id="rId356"/>
    <p:sldLayoutId id="2147485185" r:id="rId357"/>
    <p:sldLayoutId id="2147485186" r:id="rId358"/>
    <p:sldLayoutId id="2147485187" r:id="rId359"/>
    <p:sldLayoutId id="2147485188" r:id="rId360"/>
    <p:sldLayoutId id="2147485189" r:id="rId361"/>
    <p:sldLayoutId id="2147485190" r:id="rId362"/>
    <p:sldLayoutId id="2147485191" r:id="rId363"/>
    <p:sldLayoutId id="2147485192" r:id="rId364"/>
    <p:sldLayoutId id="2147485193" r:id="rId365"/>
    <p:sldLayoutId id="2147485194" r:id="rId366"/>
    <p:sldLayoutId id="2147485195" r:id="rId367"/>
    <p:sldLayoutId id="2147485196" r:id="rId368"/>
    <p:sldLayoutId id="2147485197" r:id="rId369"/>
    <p:sldLayoutId id="2147485198" r:id="rId370"/>
    <p:sldLayoutId id="2147485199" r:id="rId371"/>
    <p:sldLayoutId id="2147485200" r:id="rId372"/>
    <p:sldLayoutId id="2147485201" r:id="rId373"/>
    <p:sldLayoutId id="2147485202" r:id="rId374"/>
    <p:sldLayoutId id="2147485203" r:id="rId375"/>
    <p:sldLayoutId id="2147485204" r:id="rId376"/>
    <p:sldLayoutId id="2147485205" r:id="rId377"/>
    <p:sldLayoutId id="2147485206" r:id="rId378"/>
    <p:sldLayoutId id="2147485207" r:id="rId379"/>
    <p:sldLayoutId id="2147485208" r:id="rId380"/>
    <p:sldLayoutId id="2147485209" r:id="rId381"/>
    <p:sldLayoutId id="2147485210" r:id="rId382"/>
    <p:sldLayoutId id="2147485211" r:id="rId383"/>
    <p:sldLayoutId id="2147485212" r:id="rId384"/>
    <p:sldLayoutId id="2147485213" r:id="rId385"/>
    <p:sldLayoutId id="2147485214" r:id="rId386"/>
    <p:sldLayoutId id="2147485215" r:id="rId387"/>
    <p:sldLayoutId id="2147485216" r:id="rId388"/>
    <p:sldLayoutId id="2147485217" r:id="rId389"/>
    <p:sldLayoutId id="2147485218" r:id="rId390"/>
    <p:sldLayoutId id="2147485219" r:id="rId391"/>
    <p:sldLayoutId id="2147485220" r:id="rId392"/>
    <p:sldLayoutId id="2147485221" r:id="rId393"/>
    <p:sldLayoutId id="2147485222" r:id="rId394"/>
    <p:sldLayoutId id="2147485223" r:id="rId395"/>
    <p:sldLayoutId id="2147485224" r:id="rId396"/>
    <p:sldLayoutId id="2147485225" r:id="rId397"/>
    <p:sldLayoutId id="2147485226" r:id="rId398"/>
    <p:sldLayoutId id="2147485227" r:id="rId399"/>
    <p:sldLayoutId id="2147485228" r:id="rId400"/>
    <p:sldLayoutId id="2147485229" r:id="rId401"/>
    <p:sldLayoutId id="2147485230" r:id="rId402"/>
    <p:sldLayoutId id="2147485231" r:id="rId403"/>
    <p:sldLayoutId id="2147485232" r:id="rId404"/>
    <p:sldLayoutId id="2147485233" r:id="rId405"/>
    <p:sldLayoutId id="2147485234" r:id="rId406"/>
    <p:sldLayoutId id="2147485235" r:id="rId407"/>
    <p:sldLayoutId id="2147485236" r:id="rId408"/>
    <p:sldLayoutId id="2147485237" r:id="rId409"/>
    <p:sldLayoutId id="2147485238" r:id="rId410"/>
    <p:sldLayoutId id="2147485239" r:id="rId411"/>
    <p:sldLayoutId id="2147485240" r:id="rId412"/>
    <p:sldLayoutId id="2147485241" r:id="rId413"/>
    <p:sldLayoutId id="2147485242" r:id="rId414"/>
    <p:sldLayoutId id="2147485243" r:id="rId415"/>
    <p:sldLayoutId id="2147485244" r:id="rId416"/>
    <p:sldLayoutId id="2147485245" r:id="rId417"/>
    <p:sldLayoutId id="2147485246" r:id="rId418"/>
    <p:sldLayoutId id="2147485247" r:id="rId419"/>
    <p:sldLayoutId id="2147485248" r:id="rId420"/>
    <p:sldLayoutId id="2147485249" r:id="rId421"/>
    <p:sldLayoutId id="2147485250" r:id="rId422"/>
    <p:sldLayoutId id="2147485251" r:id="rId423"/>
    <p:sldLayoutId id="2147485252" r:id="rId424"/>
    <p:sldLayoutId id="2147485253" r:id="rId425"/>
    <p:sldLayoutId id="2147485254" r:id="rId426"/>
    <p:sldLayoutId id="2147485255" r:id="rId427"/>
    <p:sldLayoutId id="2147485256" r:id="rId428"/>
    <p:sldLayoutId id="2147485257" r:id="rId429"/>
    <p:sldLayoutId id="2147485258" r:id="rId430"/>
    <p:sldLayoutId id="2147485259" r:id="rId431"/>
    <p:sldLayoutId id="2147485260" r:id="rId432"/>
    <p:sldLayoutId id="2147485261" r:id="rId433"/>
    <p:sldLayoutId id="2147485262" r:id="rId434"/>
    <p:sldLayoutId id="2147485263" r:id="rId435"/>
    <p:sldLayoutId id="2147485264" r:id="rId436"/>
    <p:sldLayoutId id="2147485265" r:id="rId437"/>
    <p:sldLayoutId id="2147485266" r:id="rId438"/>
    <p:sldLayoutId id="2147485267" r:id="rId439"/>
    <p:sldLayoutId id="2147485268" r:id="rId440"/>
    <p:sldLayoutId id="2147485269" r:id="rId441"/>
    <p:sldLayoutId id="2147485270" r:id="rId442"/>
    <p:sldLayoutId id="2147485271" r:id="rId443"/>
    <p:sldLayoutId id="2147485272" r:id="rId444"/>
    <p:sldLayoutId id="2147485273" r:id="rId445"/>
    <p:sldLayoutId id="2147485274" r:id="rId446"/>
    <p:sldLayoutId id="2147485275" r:id="rId447"/>
    <p:sldLayoutId id="2147485276" r:id="rId448"/>
    <p:sldLayoutId id="2147485277" r:id="rId449"/>
    <p:sldLayoutId id="2147485278" r:id="rId450"/>
    <p:sldLayoutId id="2147485279" r:id="rId451"/>
    <p:sldLayoutId id="2147485280" r:id="rId452"/>
    <p:sldLayoutId id="2147485281" r:id="rId453"/>
    <p:sldLayoutId id="2147485282" r:id="rId454"/>
    <p:sldLayoutId id="2147485283" r:id="rId455"/>
    <p:sldLayoutId id="2147485284" r:id="rId456"/>
    <p:sldLayoutId id="2147485285" r:id="rId457"/>
    <p:sldLayoutId id="2147485286" r:id="rId458"/>
    <p:sldLayoutId id="2147485287" r:id="rId459"/>
    <p:sldLayoutId id="2147485288" r:id="rId460"/>
    <p:sldLayoutId id="2147485289" r:id="rId461"/>
    <p:sldLayoutId id="2147485290" r:id="rId462"/>
    <p:sldLayoutId id="2147485291" r:id="rId463"/>
    <p:sldLayoutId id="2147485292" r:id="rId464"/>
    <p:sldLayoutId id="2147485293" r:id="rId465"/>
    <p:sldLayoutId id="2147485294" r:id="rId466"/>
    <p:sldLayoutId id="2147485295" r:id="rId467"/>
    <p:sldLayoutId id="2147485296" r:id="rId468"/>
    <p:sldLayoutId id="2147485297" r:id="rId469"/>
    <p:sldLayoutId id="2147485298" r:id="rId470"/>
    <p:sldLayoutId id="2147485299" r:id="rId471"/>
    <p:sldLayoutId id="2147485300" r:id="rId472"/>
    <p:sldLayoutId id="2147485301" r:id="rId473"/>
    <p:sldLayoutId id="2147485302" r:id="rId474"/>
    <p:sldLayoutId id="2147485303" r:id="rId475"/>
    <p:sldLayoutId id="2147485304" r:id="rId476"/>
    <p:sldLayoutId id="2147485305" r:id="rId477"/>
    <p:sldLayoutId id="2147485306" r:id="rId478"/>
    <p:sldLayoutId id="2147485307" r:id="rId479"/>
    <p:sldLayoutId id="2147485308" r:id="rId480"/>
    <p:sldLayoutId id="2147485309" r:id="rId481"/>
    <p:sldLayoutId id="2147485310" r:id="rId482"/>
    <p:sldLayoutId id="2147485311" r:id="rId483"/>
    <p:sldLayoutId id="2147485312" r:id="rId484"/>
    <p:sldLayoutId id="2147485313" r:id="rId485"/>
    <p:sldLayoutId id="2147485314" r:id="rId486"/>
    <p:sldLayoutId id="2147485315" r:id="rId487"/>
    <p:sldLayoutId id="2147485316" r:id="rId488"/>
    <p:sldLayoutId id="2147485317" r:id="rId489"/>
    <p:sldLayoutId id="2147485318" r:id="rId490"/>
    <p:sldLayoutId id="2147485319" r:id="rId491"/>
    <p:sldLayoutId id="2147485320" r:id="rId492"/>
    <p:sldLayoutId id="2147485321" r:id="rId493"/>
    <p:sldLayoutId id="2147485322" r:id="rId494"/>
    <p:sldLayoutId id="2147485323" r:id="rId495"/>
    <p:sldLayoutId id="2147485324" r:id="rId496"/>
    <p:sldLayoutId id="2147485325" r:id="rId497"/>
    <p:sldLayoutId id="2147485326" r:id="rId498"/>
    <p:sldLayoutId id="2147485327" r:id="rId499"/>
    <p:sldLayoutId id="2147485328" r:id="rId500"/>
    <p:sldLayoutId id="2147485329" r:id="rId501"/>
    <p:sldLayoutId id="2147485330" r:id="rId502"/>
    <p:sldLayoutId id="2147485331" r:id="rId503"/>
    <p:sldLayoutId id="2147485332" r:id="rId504"/>
    <p:sldLayoutId id="2147485333" r:id="rId505"/>
    <p:sldLayoutId id="2147485334" r:id="rId506"/>
    <p:sldLayoutId id="2147485335" r:id="rId507"/>
    <p:sldLayoutId id="2147485336" r:id="rId508"/>
    <p:sldLayoutId id="2147485337" r:id="rId509"/>
    <p:sldLayoutId id="2147485338" r:id="rId510"/>
    <p:sldLayoutId id="2147485339" r:id="rId511"/>
    <p:sldLayoutId id="2147485340" r:id="rId512"/>
    <p:sldLayoutId id="2147485341" r:id="rId513"/>
    <p:sldLayoutId id="2147485342" r:id="rId514"/>
    <p:sldLayoutId id="2147485343" r:id="rId515"/>
    <p:sldLayoutId id="2147485344" r:id="rId516"/>
    <p:sldLayoutId id="2147485345" r:id="rId517"/>
    <p:sldLayoutId id="2147485346" r:id="rId518"/>
    <p:sldLayoutId id="2147485347" r:id="rId519"/>
    <p:sldLayoutId id="2147485348" r:id="rId520"/>
    <p:sldLayoutId id="2147485349" r:id="rId521"/>
    <p:sldLayoutId id="2147485350" r:id="rId522"/>
    <p:sldLayoutId id="2147485351" r:id="rId523"/>
    <p:sldLayoutId id="2147485352" r:id="rId524"/>
    <p:sldLayoutId id="2147485353" r:id="rId525"/>
    <p:sldLayoutId id="2147485354" r:id="rId526"/>
    <p:sldLayoutId id="2147485355" r:id="rId527"/>
    <p:sldLayoutId id="2147485356" r:id="rId528"/>
    <p:sldLayoutId id="2147485357" r:id="rId529"/>
    <p:sldLayoutId id="2147485358" r:id="rId530"/>
    <p:sldLayoutId id="2147485359" r:id="rId531"/>
    <p:sldLayoutId id="2147485360" r:id="rId532"/>
    <p:sldLayoutId id="2147485361" r:id="rId533"/>
    <p:sldLayoutId id="2147485362" r:id="rId534"/>
    <p:sldLayoutId id="2147485363" r:id="rId535"/>
    <p:sldLayoutId id="2147485364" r:id="rId536"/>
    <p:sldLayoutId id="2147485365" r:id="rId537"/>
    <p:sldLayoutId id="2147485366" r:id="rId538"/>
    <p:sldLayoutId id="2147485367" r:id="rId539"/>
    <p:sldLayoutId id="2147485368" r:id="rId540"/>
    <p:sldLayoutId id="2147485369" r:id="rId541"/>
    <p:sldLayoutId id="2147485370" r:id="rId542"/>
    <p:sldLayoutId id="2147485371" r:id="rId543"/>
    <p:sldLayoutId id="2147485372" r:id="rId544"/>
    <p:sldLayoutId id="2147485373" r:id="rId545"/>
    <p:sldLayoutId id="2147485374" r:id="rId546"/>
    <p:sldLayoutId id="2147485375" r:id="rId547"/>
    <p:sldLayoutId id="2147485376" r:id="rId548"/>
    <p:sldLayoutId id="2147485377" r:id="rId549"/>
    <p:sldLayoutId id="2147485378" r:id="rId550"/>
    <p:sldLayoutId id="2147485379" r:id="rId551"/>
    <p:sldLayoutId id="2147485380" r:id="rId552"/>
    <p:sldLayoutId id="2147485381" r:id="rId553"/>
    <p:sldLayoutId id="2147485382" r:id="rId554"/>
    <p:sldLayoutId id="2147485383" r:id="rId555"/>
    <p:sldLayoutId id="2147485384" r:id="rId556"/>
    <p:sldLayoutId id="2147485385" r:id="rId557"/>
    <p:sldLayoutId id="2147485386" r:id="rId558"/>
    <p:sldLayoutId id="2147485387" r:id="rId559"/>
    <p:sldLayoutId id="2147485388" r:id="rId560"/>
    <p:sldLayoutId id="2147485389" r:id="rId561"/>
    <p:sldLayoutId id="2147485390" r:id="rId562"/>
    <p:sldLayoutId id="2147485391" r:id="rId563"/>
    <p:sldLayoutId id="2147485392" r:id="rId564"/>
    <p:sldLayoutId id="2147485393" r:id="rId565"/>
    <p:sldLayoutId id="2147485394" r:id="rId566"/>
    <p:sldLayoutId id="2147485395" r:id="rId567"/>
    <p:sldLayoutId id="2147485396" r:id="rId568"/>
    <p:sldLayoutId id="2147485397" r:id="rId569"/>
    <p:sldLayoutId id="2147485398" r:id="rId570"/>
    <p:sldLayoutId id="2147485399" r:id="rId571"/>
    <p:sldLayoutId id="2147485400" r:id="rId572"/>
    <p:sldLayoutId id="2147485401" r:id="rId573"/>
    <p:sldLayoutId id="2147485402" r:id="rId574"/>
    <p:sldLayoutId id="2147485403" r:id="rId575"/>
    <p:sldLayoutId id="2147485404" r:id="rId576"/>
    <p:sldLayoutId id="2147485405" r:id="rId577"/>
    <p:sldLayoutId id="2147485406" r:id="rId578"/>
    <p:sldLayoutId id="2147485407" r:id="rId579"/>
    <p:sldLayoutId id="2147485408" r:id="rId580"/>
    <p:sldLayoutId id="2147485409" r:id="rId581"/>
    <p:sldLayoutId id="2147485410" r:id="rId582"/>
    <p:sldLayoutId id="2147485411" r:id="rId583"/>
    <p:sldLayoutId id="2147485412" r:id="rId584"/>
    <p:sldLayoutId id="2147485413" r:id="rId585"/>
    <p:sldLayoutId id="2147485414" r:id="rId586"/>
    <p:sldLayoutId id="2147485415" r:id="rId587"/>
    <p:sldLayoutId id="2147485416" r:id="rId588"/>
    <p:sldLayoutId id="2147485417" r:id="rId589"/>
    <p:sldLayoutId id="2147485418" r:id="rId590"/>
    <p:sldLayoutId id="2147485419" r:id="rId591"/>
    <p:sldLayoutId id="2147485420" r:id="rId592"/>
    <p:sldLayoutId id="2147485421" r:id="rId593"/>
    <p:sldLayoutId id="2147485422" r:id="rId594"/>
    <p:sldLayoutId id="2147485423" r:id="rId595"/>
    <p:sldLayoutId id="2147485424" r:id="rId596"/>
    <p:sldLayoutId id="2147485425" r:id="rId597"/>
    <p:sldLayoutId id="2147485426" r:id="rId598"/>
    <p:sldLayoutId id="2147485427" r:id="rId599"/>
    <p:sldLayoutId id="2147485428" r:id="rId600"/>
    <p:sldLayoutId id="2147485429" r:id="rId601"/>
    <p:sldLayoutId id="2147485430" r:id="rId602"/>
    <p:sldLayoutId id="2147485431" r:id="rId603"/>
    <p:sldLayoutId id="2147485432" r:id="rId604"/>
    <p:sldLayoutId id="2147485433" r:id="rId605"/>
    <p:sldLayoutId id="2147485434" r:id="rId606"/>
    <p:sldLayoutId id="2147485435" r:id="rId607"/>
    <p:sldLayoutId id="2147485436" r:id="rId608"/>
    <p:sldLayoutId id="2147485437" r:id="rId609"/>
    <p:sldLayoutId id="2147485450" r:id="rId610"/>
  </p:sldLayoutIdLst>
  <p:timing>
    <p:tnLst>
      <p:par>
        <p:cTn id="1" dur="indefinite" restart="never" nodeType="tmRoot"/>
      </p:par>
    </p:tnLst>
  </p:timing>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2pPr>
      <a:lvl3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3pPr>
      <a:lvl4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4pPr>
      <a:lvl5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5pPr>
      <a:lvl6pPr marL="457200" algn="l" rtl="0" fontAlgn="base">
        <a:spcBef>
          <a:spcPct val="0"/>
        </a:spcBef>
        <a:spcAft>
          <a:spcPct val="0"/>
        </a:spcAft>
        <a:defRPr kumimoji="1" sz="4400">
          <a:solidFill>
            <a:schemeClr val="tx2"/>
          </a:solidFill>
          <a:latin typeface="HGPｺﾞｼｯｸM" pitchFamily="50" charset="-128"/>
          <a:ea typeface="HGPｺﾞｼｯｸM" pitchFamily="50" charset="-128"/>
        </a:defRPr>
      </a:lvl6pPr>
      <a:lvl7pPr marL="914400" algn="l" rtl="0" fontAlgn="base">
        <a:spcBef>
          <a:spcPct val="0"/>
        </a:spcBef>
        <a:spcAft>
          <a:spcPct val="0"/>
        </a:spcAft>
        <a:defRPr kumimoji="1" sz="4400">
          <a:solidFill>
            <a:schemeClr val="tx2"/>
          </a:solidFill>
          <a:latin typeface="HGPｺﾞｼｯｸM" pitchFamily="50" charset="-128"/>
          <a:ea typeface="HGPｺﾞｼｯｸM" pitchFamily="50" charset="-128"/>
        </a:defRPr>
      </a:lvl7pPr>
      <a:lvl8pPr marL="1371600" algn="l" rtl="0" fontAlgn="base">
        <a:spcBef>
          <a:spcPct val="0"/>
        </a:spcBef>
        <a:spcAft>
          <a:spcPct val="0"/>
        </a:spcAft>
        <a:defRPr kumimoji="1" sz="4400">
          <a:solidFill>
            <a:schemeClr val="tx2"/>
          </a:solidFill>
          <a:latin typeface="HGPｺﾞｼｯｸM" pitchFamily="50" charset="-128"/>
          <a:ea typeface="HGPｺﾞｼｯｸM" pitchFamily="50" charset="-128"/>
        </a:defRPr>
      </a:lvl8pPr>
      <a:lvl9pPr marL="1828800" algn="l" rtl="0" fontAlgn="base">
        <a:spcBef>
          <a:spcPct val="0"/>
        </a:spcBef>
        <a:spcAft>
          <a:spcPct val="0"/>
        </a:spcAft>
        <a:defRPr kumimoji="1" sz="4400">
          <a:solidFill>
            <a:schemeClr val="tx2"/>
          </a:solidFill>
          <a:latin typeface="HGPｺﾞｼｯｸM" pitchFamily="50" charset="-128"/>
          <a:ea typeface="HGPｺﾞｼｯｸM"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A26DF16-7525-422B-87F4-094CDA04A3FC}" type="datetimeFigureOut">
              <a:rPr lang="ja-JP" altLang="en-US" smtClean="0">
                <a:solidFill>
                  <a:prstClr val="black">
                    <a:tint val="75000"/>
                  </a:prstClr>
                </a:solidFill>
                <a:latin typeface="Calibri"/>
                <a:ea typeface="ＭＳ Ｐゴシック"/>
              </a:rPr>
              <a:pPr fontAlgn="auto">
                <a:spcBef>
                  <a:spcPts val="0"/>
                </a:spcBef>
                <a:spcAft>
                  <a:spcPts val="0"/>
                </a:spcAft>
              </a:pPr>
              <a:t>2016/5/19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849424154"/>
      </p:ext>
    </p:extLst>
  </p:cSld>
  <p:clrMap bg1="lt1" tx1="dk1" bg2="lt2" tx2="dk2" accent1="accent1" accent2="accent2" accent3="accent3" accent4="accent4" accent5="accent5" accent6="accent6" hlink="hlink" folHlink="folHlink"/>
  <p:sldLayoutIdLst>
    <p:sldLayoutId id="2147485439" r:id="rId1"/>
    <p:sldLayoutId id="2147485440" r:id="rId2"/>
    <p:sldLayoutId id="2147485441" r:id="rId3"/>
    <p:sldLayoutId id="2147485442" r:id="rId4"/>
    <p:sldLayoutId id="2147485443" r:id="rId5"/>
    <p:sldLayoutId id="2147485444" r:id="rId6"/>
    <p:sldLayoutId id="2147485445" r:id="rId7"/>
    <p:sldLayoutId id="2147485446" r:id="rId8"/>
    <p:sldLayoutId id="2147485447" r:id="rId9"/>
    <p:sldLayoutId id="2147485448" r:id="rId10"/>
    <p:sldLayoutId id="214748544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09.xml"/><Relationship Id="rId1" Type="http://schemas.openxmlformats.org/officeDocument/2006/relationships/themeOverride" Target="../theme/themeOverride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______1.xls"/><Relationship Id="rId4" Type="http://schemas.openxmlformats.org/officeDocument/2006/relationships/oleObject" Target="../embeddings/oleObject1.bin"/><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33.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3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3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4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233482" y="1094881"/>
            <a:ext cx="9439049" cy="1470025"/>
          </a:xfrm>
        </p:spPr>
        <p:txBody>
          <a:bodyPr>
            <a:normAutofit/>
          </a:bodyPr>
          <a:lstStyle/>
          <a:p>
            <a:r>
              <a:rPr lang="ja-JP" altLang="en-US" sz="3600" dirty="0" smtClean="0"/>
              <a:t>男女共同参画社会の実現のために</a:t>
            </a:r>
            <a:endParaRPr kumimoji="1" lang="ja-JP" altLang="en-US" sz="3600" dirty="0"/>
          </a:p>
        </p:txBody>
      </p:sp>
      <p:sp>
        <p:nvSpPr>
          <p:cNvPr id="9" name="Text Box 6"/>
          <p:cNvSpPr txBox="1">
            <a:spLocks noChangeArrowheads="1"/>
          </p:cNvSpPr>
          <p:nvPr/>
        </p:nvSpPr>
        <p:spPr bwMode="auto">
          <a:xfrm>
            <a:off x="779073" y="3103927"/>
            <a:ext cx="83478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lnSpc>
                <a:spcPct val="150000"/>
              </a:lnSpc>
              <a:spcBef>
                <a:spcPts val="0"/>
              </a:spcBef>
              <a:spcAft>
                <a:spcPts val="0"/>
              </a:spcAft>
            </a:pPr>
            <a:r>
              <a:rPr lang="ja-JP" altLang="en-US" sz="2000" dirty="0" smtClean="0">
                <a:solidFill>
                  <a:prstClr val="black"/>
                </a:solidFill>
                <a:latin typeface="HGPｺﾞｼｯｸM" pitchFamily="50" charset="-128"/>
                <a:ea typeface="HGPｺﾞｼｯｸM" pitchFamily="50" charset="-128"/>
              </a:rPr>
              <a:t>平成</a:t>
            </a:r>
            <a:r>
              <a:rPr lang="en-US" altLang="ja-JP" sz="2000" dirty="0" smtClean="0">
                <a:solidFill>
                  <a:prstClr val="black"/>
                </a:solidFill>
                <a:latin typeface="HGPｺﾞｼｯｸM" pitchFamily="50" charset="-128"/>
                <a:ea typeface="HGPｺﾞｼｯｸM" pitchFamily="50" charset="-128"/>
              </a:rPr>
              <a:t>28</a:t>
            </a:r>
            <a:r>
              <a:rPr lang="ja-JP" altLang="en-US" sz="2000" dirty="0" smtClean="0">
                <a:solidFill>
                  <a:prstClr val="black"/>
                </a:solidFill>
                <a:latin typeface="HGPｺﾞｼｯｸM" pitchFamily="50" charset="-128"/>
                <a:ea typeface="HGPｺﾞｼｯｸM" pitchFamily="50" charset="-128"/>
              </a:rPr>
              <a:t>年</a:t>
            </a:r>
            <a:r>
              <a:rPr lang="en-US" altLang="ja-JP" sz="2000" dirty="0">
                <a:solidFill>
                  <a:prstClr val="black"/>
                </a:solidFill>
                <a:latin typeface="HGPｺﾞｼｯｸM" pitchFamily="50" charset="-128"/>
                <a:ea typeface="HGPｺﾞｼｯｸM" pitchFamily="50" charset="-128"/>
              </a:rPr>
              <a:t>5</a:t>
            </a:r>
            <a:r>
              <a:rPr lang="ja-JP" altLang="en-US" sz="2000" dirty="0" smtClean="0">
                <a:solidFill>
                  <a:prstClr val="black"/>
                </a:solidFill>
                <a:latin typeface="HGPｺﾞｼｯｸM" pitchFamily="50" charset="-128"/>
                <a:ea typeface="HGPｺﾞｼｯｸM" pitchFamily="50" charset="-128"/>
              </a:rPr>
              <a:t>月</a:t>
            </a:r>
            <a:r>
              <a:rPr lang="en-US" altLang="ja-JP" sz="2000" dirty="0">
                <a:solidFill>
                  <a:prstClr val="black"/>
                </a:solidFill>
                <a:latin typeface="HGPｺﾞｼｯｸM" pitchFamily="50" charset="-128"/>
                <a:ea typeface="HGPｺﾞｼｯｸM" pitchFamily="50" charset="-128"/>
              </a:rPr>
              <a:t>25</a:t>
            </a:r>
            <a:r>
              <a:rPr lang="ja-JP" altLang="en-US" sz="2000" dirty="0" smtClean="0">
                <a:solidFill>
                  <a:prstClr val="black"/>
                </a:solidFill>
                <a:latin typeface="HGPｺﾞｼｯｸM" pitchFamily="50" charset="-128"/>
                <a:ea typeface="HGPｺﾞｼｯｸM" pitchFamily="50" charset="-128"/>
              </a:rPr>
              <a:t>日　国立女性教育会館</a:t>
            </a:r>
            <a:r>
              <a:rPr lang="ja-JP" altLang="en-US" sz="2000" dirty="0">
                <a:solidFill>
                  <a:prstClr val="black"/>
                </a:solidFill>
                <a:latin typeface="HGPｺﾞｼｯｸM" pitchFamily="50" charset="-128"/>
                <a:ea typeface="HGPｺﾞｼｯｸM" pitchFamily="50" charset="-128"/>
              </a:rPr>
              <a:t>　</a:t>
            </a:r>
            <a:endParaRPr lang="en-US" altLang="ja-JP" sz="2000" dirty="0" smtClean="0">
              <a:solidFill>
                <a:prstClr val="black"/>
              </a:solidFill>
              <a:latin typeface="HGPｺﾞｼｯｸM" pitchFamily="50" charset="-128"/>
              <a:ea typeface="HGPｺﾞｼｯｸM" pitchFamily="50" charset="-128"/>
            </a:endParaRPr>
          </a:p>
          <a:p>
            <a:pPr algn="ctr" fontAlgn="auto">
              <a:lnSpc>
                <a:spcPct val="150000"/>
              </a:lnSpc>
              <a:spcBef>
                <a:spcPts val="0"/>
              </a:spcBef>
              <a:spcAft>
                <a:spcPts val="0"/>
              </a:spcAft>
            </a:pPr>
            <a:r>
              <a:rPr lang="ja-JP" altLang="en-US" sz="2000" dirty="0" smtClean="0">
                <a:solidFill>
                  <a:prstClr val="black"/>
                </a:solidFill>
                <a:latin typeface="HGPｺﾞｼｯｸM" pitchFamily="50" charset="-128"/>
                <a:ea typeface="HGPｺﾞｼｯｸM" pitchFamily="50" charset="-128"/>
              </a:rPr>
              <a:t>生涯</a:t>
            </a:r>
            <a:r>
              <a:rPr lang="ja-JP" altLang="en-US" sz="2000" dirty="0">
                <a:solidFill>
                  <a:prstClr val="black"/>
                </a:solidFill>
                <a:latin typeface="HGPｺﾞｼｯｸM" pitchFamily="50" charset="-128"/>
                <a:ea typeface="HGPｺﾞｼｯｸM" pitchFamily="50" charset="-128"/>
              </a:rPr>
              <a:t>学習政策局　男女共同参画</a:t>
            </a:r>
            <a:r>
              <a:rPr lang="ja-JP" altLang="en-US" sz="2000" dirty="0" smtClean="0">
                <a:solidFill>
                  <a:prstClr val="black"/>
                </a:solidFill>
                <a:latin typeface="HGPｺﾞｼｯｸM" pitchFamily="50" charset="-128"/>
                <a:ea typeface="HGPｺﾞｼｯｸM" pitchFamily="50" charset="-128"/>
              </a:rPr>
              <a:t>学習課長　</a:t>
            </a:r>
            <a:r>
              <a:rPr lang="ja-JP" altLang="en-US" sz="2000" dirty="0">
                <a:solidFill>
                  <a:prstClr val="black"/>
                </a:solidFill>
                <a:latin typeface="HGPｺﾞｼｯｸM" pitchFamily="50" charset="-128"/>
                <a:ea typeface="HGPｺﾞｼｯｸM" pitchFamily="50" charset="-128"/>
              </a:rPr>
              <a:t>高橋</a:t>
            </a:r>
            <a:r>
              <a:rPr lang="ja-JP" altLang="en-US" sz="2000" dirty="0" smtClean="0">
                <a:solidFill>
                  <a:prstClr val="black"/>
                </a:solidFill>
                <a:latin typeface="HGPｺﾞｼｯｸM" pitchFamily="50" charset="-128"/>
                <a:ea typeface="HGPｺﾞｼｯｸM" pitchFamily="50" charset="-128"/>
              </a:rPr>
              <a:t>　雅之</a:t>
            </a:r>
            <a:endParaRPr lang="en-US" altLang="ja-JP" sz="2000" dirty="0" smtClean="0">
              <a:solidFill>
                <a:prstClr val="black"/>
              </a:solidFill>
              <a:latin typeface="HGPｺﾞｼｯｸM" pitchFamily="50" charset="-128"/>
              <a:ea typeface="HGPｺﾞｼｯｸM" pitchFamily="50" charset="-128"/>
            </a:endParaRPr>
          </a:p>
          <a:p>
            <a:pPr algn="ctr" fontAlgn="auto">
              <a:lnSpc>
                <a:spcPct val="150000"/>
              </a:lnSpc>
              <a:spcBef>
                <a:spcPts val="0"/>
              </a:spcBef>
              <a:spcAft>
                <a:spcPts val="0"/>
              </a:spcAft>
            </a:pPr>
            <a:r>
              <a:rPr lang="en-US" altLang="ja-JP" sz="2000" dirty="0" smtClean="0">
                <a:solidFill>
                  <a:prstClr val="black"/>
                </a:solidFill>
                <a:latin typeface="HGPｺﾞｼｯｸM" pitchFamily="50" charset="-128"/>
                <a:ea typeface="HGPｺﾞｼｯｸM" pitchFamily="50" charset="-128"/>
              </a:rPr>
              <a:t>kumataka@mext.go.jp</a:t>
            </a:r>
            <a:endParaRPr lang="en-US" altLang="ja-JP" sz="2000" dirty="0">
              <a:solidFill>
                <a:prstClr val="black"/>
              </a:solidFill>
              <a:latin typeface="HGPｺﾞｼｯｸM" pitchFamily="50" charset="-128"/>
              <a:ea typeface="HGPｺﾞｼｯｸM" pitchFamily="50" charset="-128"/>
            </a:endParaRPr>
          </a:p>
        </p:txBody>
      </p:sp>
      <p:pic>
        <p:nvPicPr>
          <p:cNvPr id="5" name="Picture 6" descr="和英タテ小"/>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13432" y="5085184"/>
            <a:ext cx="1279148" cy="1656000"/>
          </a:xfrm>
          <a:prstGeom prst="rect">
            <a:avLst/>
          </a:prstGeom>
          <a:noFill/>
          <a:ln>
            <a:noFill/>
          </a:ln>
        </p:spPr>
      </p:pic>
    </p:spTree>
    <p:extLst>
      <p:ext uri="{BB962C8B-B14F-4D97-AF65-F5344CB8AC3E}">
        <p14:creationId xmlns:p14="http://schemas.microsoft.com/office/powerpoint/2010/main" val="2829971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F4A52C-47F3-45F6-A264-9387679C0D73}" type="slidenum">
              <a:rPr lang="en-US" altLang="ja-JP" smtClean="0"/>
              <a:pPr/>
              <a:t>10</a:t>
            </a:fld>
            <a:endParaRPr lang="en-US" altLang="ja-JP"/>
          </a:p>
        </p:txBody>
      </p:sp>
      <p:sp>
        <p:nvSpPr>
          <p:cNvPr id="3" name="Rectangle 11"/>
          <p:cNvSpPr>
            <a:spLocks noChangeArrowheads="1"/>
          </p:cNvSpPr>
          <p:nvPr/>
        </p:nvSpPr>
        <p:spPr bwMode="auto">
          <a:xfrm>
            <a:off x="10" y="0"/>
            <a:ext cx="9906000" cy="5400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eaLnBrk="1" hangingPunct="1">
              <a:spcBef>
                <a:spcPct val="50000"/>
              </a:spcBef>
              <a:buFontTx/>
              <a:buNone/>
            </a:pPr>
            <a:r>
              <a:rPr lang="ja-JP" altLang="en-US" sz="2000" dirty="0" smtClean="0">
                <a:ea typeface="HGP創英角ｺﾞｼｯｸUB" pitchFamily="50" charset="-128"/>
              </a:rPr>
              <a:t>女性の学び応援フェスタ</a:t>
            </a:r>
            <a:endParaRPr lang="ja-JP" altLang="en-US" sz="2000" dirty="0">
              <a:ea typeface="HGP創英角ｺﾞｼｯｸUB" pitchFamily="50" charset="-128"/>
            </a:endParaRPr>
          </a:p>
        </p:txBody>
      </p:sp>
      <p:sp>
        <p:nvSpPr>
          <p:cNvPr id="4" name="テキスト ボックス 3"/>
          <p:cNvSpPr txBox="1"/>
          <p:nvPr/>
        </p:nvSpPr>
        <p:spPr>
          <a:xfrm>
            <a:off x="306176" y="1260574"/>
            <a:ext cx="9255335" cy="923330"/>
          </a:xfrm>
          <a:prstGeom prst="rect">
            <a:avLst/>
          </a:prstGeom>
          <a:noFill/>
        </p:spPr>
        <p:txBody>
          <a:bodyPr wrap="square" rtlCol="0">
            <a:spAutoFit/>
          </a:bodyPr>
          <a:lstStyle/>
          <a:p>
            <a:r>
              <a:rPr lang="ja-JP" altLang="en-US" dirty="0" smtClean="0">
                <a:latin typeface="HGPｺﾞｼｯｸM" panose="020B0600000000000000" pitchFamily="50" charset="-128"/>
                <a:ea typeface="HGPｺﾞｼｯｸM" panose="020B0600000000000000" pitchFamily="50" charset="-128"/>
              </a:rPr>
              <a:t>　</a:t>
            </a:r>
            <a:r>
              <a:rPr lang="ja-JP" altLang="ja-JP" dirty="0" smtClean="0">
                <a:latin typeface="HGPｺﾞｼｯｸM" panose="020B0600000000000000" pitchFamily="50" charset="-128"/>
                <a:ea typeface="HGPｺﾞｼｯｸM" panose="020B0600000000000000" pitchFamily="50" charset="-128"/>
              </a:rPr>
              <a:t>地域</a:t>
            </a:r>
            <a:r>
              <a:rPr lang="ja-JP" altLang="ja-JP" dirty="0">
                <a:latin typeface="HGPｺﾞｼｯｸM" panose="020B0600000000000000" pitchFamily="50" charset="-128"/>
                <a:ea typeface="HGPｺﾞｼｯｸM" panose="020B0600000000000000" pitchFamily="50" charset="-128"/>
              </a:rPr>
              <a:t>で活躍する女性の取組を促進</a:t>
            </a:r>
            <a:r>
              <a:rPr lang="ja-JP" altLang="en-US" dirty="0">
                <a:latin typeface="HGPｺﾞｼｯｸM" panose="020B0600000000000000" pitchFamily="50" charset="-128"/>
                <a:ea typeface="HGPｺﾞｼｯｸM" panose="020B0600000000000000" pitchFamily="50" charset="-128"/>
              </a:rPr>
              <a:t>するため、</a:t>
            </a:r>
            <a:r>
              <a:rPr lang="ja-JP" altLang="ja-JP" dirty="0" smtClean="0">
                <a:latin typeface="HGPｺﾞｼｯｸM" panose="020B0600000000000000" pitchFamily="50" charset="-128"/>
                <a:ea typeface="HGPｺﾞｼｯｸM" panose="020B0600000000000000" pitchFamily="50" charset="-128"/>
              </a:rPr>
              <a:t>出産</a:t>
            </a:r>
            <a:r>
              <a:rPr lang="ja-JP" altLang="ja-JP" dirty="0">
                <a:latin typeface="HGPｺﾞｼｯｸM" panose="020B0600000000000000" pitchFamily="50" charset="-128"/>
                <a:ea typeface="HGPｺﾞｼｯｸM" panose="020B0600000000000000" pitchFamily="50" charset="-128"/>
              </a:rPr>
              <a:t>、育児、介護などで一旦離職した女性</a:t>
            </a:r>
            <a:r>
              <a:rPr lang="ja-JP" altLang="ja-JP" dirty="0" smtClean="0">
                <a:latin typeface="HGPｺﾞｼｯｸM" panose="020B0600000000000000" pitchFamily="50" charset="-128"/>
                <a:ea typeface="HGPｺﾞｼｯｸM" panose="020B0600000000000000" pitchFamily="50" charset="-128"/>
              </a:rPr>
              <a:t>が</a:t>
            </a:r>
            <a:r>
              <a:rPr lang="ja-JP" altLang="en-US" dirty="0" smtClean="0">
                <a:latin typeface="HGPｺﾞｼｯｸM" panose="020B0600000000000000" pitchFamily="50" charset="-128"/>
                <a:ea typeface="HGPｺﾞｼｯｸM" panose="020B0600000000000000" pitchFamily="50" charset="-128"/>
              </a:rPr>
              <a:t>、</a:t>
            </a:r>
            <a:r>
              <a:rPr lang="ja-JP" altLang="ja-JP" dirty="0" smtClean="0">
                <a:latin typeface="HGPｺﾞｼｯｸM" panose="020B0600000000000000" pitchFamily="50" charset="-128"/>
                <a:ea typeface="HGPｺﾞｼｯｸM" panose="020B0600000000000000" pitchFamily="50" charset="-128"/>
              </a:rPr>
              <a:t>学び</a:t>
            </a:r>
            <a:r>
              <a:rPr lang="ja-JP" altLang="ja-JP" dirty="0">
                <a:latin typeface="HGPｺﾞｼｯｸM" panose="020B0600000000000000" pitchFamily="50" charset="-128"/>
                <a:ea typeface="HGPｺﾞｼｯｸM" panose="020B0600000000000000" pitchFamily="50" charset="-128"/>
              </a:rPr>
              <a:t>を通じて社会参画を行い、地域で活躍している事例についての情報を発信し、女性の学びと社会参画を支援する企業や団体等に</a:t>
            </a:r>
            <a:r>
              <a:rPr lang="ja-JP" altLang="ja-JP" dirty="0" smtClean="0">
                <a:latin typeface="HGPｺﾞｼｯｸM" panose="020B0600000000000000" pitchFamily="50" charset="-128"/>
                <a:ea typeface="HGPｺﾞｼｯｸM" panose="020B0600000000000000" pitchFamily="50" charset="-128"/>
              </a:rPr>
              <a:t>よる情報交換を行</a:t>
            </a:r>
            <a:r>
              <a:rPr lang="ja-JP" altLang="en-US" dirty="0" smtClean="0">
                <a:latin typeface="HGPｺﾞｼｯｸM" panose="020B0600000000000000" pitchFamily="50" charset="-128"/>
                <a:ea typeface="HGPｺﾞｼｯｸM" panose="020B0600000000000000" pitchFamily="50" charset="-128"/>
              </a:rPr>
              <a:t>った。</a:t>
            </a:r>
            <a:endParaRPr kumimoji="1" lang="ja-JP" altLang="en-US" dirty="0">
              <a:latin typeface="HGPｺﾞｼｯｸM" panose="020B0600000000000000" pitchFamily="50" charset="-128"/>
              <a:ea typeface="HGPｺﾞｼｯｸM" panose="020B0600000000000000" pitchFamily="50" charset="-128"/>
            </a:endParaRPr>
          </a:p>
        </p:txBody>
      </p:sp>
      <p:sp>
        <p:nvSpPr>
          <p:cNvPr id="5" name="Rectangle 27"/>
          <p:cNvSpPr>
            <a:spLocks noChangeArrowheads="1"/>
          </p:cNvSpPr>
          <p:nvPr/>
        </p:nvSpPr>
        <p:spPr bwMode="auto">
          <a:xfrm>
            <a:off x="272480" y="692696"/>
            <a:ext cx="4002472" cy="567878"/>
          </a:xfrm>
          <a:prstGeom prst="rect">
            <a:avLst/>
          </a:prstGeom>
          <a:solidFill>
            <a:srgbClr val="E0CD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defRPr/>
            </a:pP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平成</a:t>
            </a:r>
            <a:r>
              <a:rPr lang="en-US" altLang="ja-JP"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27</a:t>
            </a: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年度　女性の学び応援フェスタ</a:t>
            </a:r>
            <a:endParaRPr lang="en-US" altLang="ja-JP"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endParaRPr>
          </a:p>
          <a:p>
            <a:pPr>
              <a:buNone/>
              <a:defRPr/>
            </a:pP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（平成</a:t>
            </a:r>
            <a:r>
              <a:rPr lang="en-US" altLang="ja-JP"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28</a:t>
            </a: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年</a:t>
            </a:r>
            <a:r>
              <a:rPr lang="en-US" altLang="ja-JP"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3</a:t>
            </a: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月</a:t>
            </a:r>
            <a:r>
              <a:rPr lang="en-US" altLang="ja-JP"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6</a:t>
            </a:r>
            <a:r>
              <a:rPr lang="ja-JP" altLang="en-US" sz="1400" b="1" dirty="0" smtClean="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日　国立女性教育会館）</a:t>
            </a:r>
            <a:endParaRPr lang="ja-JP" altLang="en-US" sz="1400" b="1" dirty="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3266840" y="2267251"/>
            <a:ext cx="2262224" cy="1742274"/>
            <a:chOff x="3266840" y="2298614"/>
            <a:chExt cx="2262224" cy="1742274"/>
          </a:xfrm>
        </p:grpSpPr>
        <p:pic>
          <p:nvPicPr>
            <p:cNvPr id="6" name="図 5" descr="C:\Users\masa-yamada\AppData\Local\Microsoft\Windows\Temporary Internet Files\Content.Word\DSC_37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840" y="2298614"/>
              <a:ext cx="2262224" cy="1440160"/>
            </a:xfrm>
            <a:prstGeom prst="rect">
              <a:avLst/>
            </a:prstGeom>
            <a:noFill/>
            <a:ln>
              <a:noFill/>
            </a:ln>
          </p:spPr>
        </p:pic>
        <p:sp>
          <p:nvSpPr>
            <p:cNvPr id="9" name="テキスト ボックス 8"/>
            <p:cNvSpPr txBox="1"/>
            <p:nvPr/>
          </p:nvSpPr>
          <p:spPr>
            <a:xfrm>
              <a:off x="3662400" y="3765266"/>
              <a:ext cx="1471103" cy="275622"/>
            </a:xfrm>
            <a:prstGeom prst="rect">
              <a:avLst/>
            </a:prstGeom>
            <a:solidFill>
              <a:schemeClr val="bg1">
                <a:lumMod val="95000"/>
              </a:schemeClr>
            </a:solidFill>
          </p:spPr>
          <p:txBody>
            <a:bodyPr wrap="square" rtlCol="0">
              <a:sp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シンポジウム</a:t>
              </a:r>
            </a:p>
          </p:txBody>
        </p:sp>
      </p:grpSp>
      <p:grpSp>
        <p:nvGrpSpPr>
          <p:cNvPr id="11" name="グループ化 10"/>
          <p:cNvGrpSpPr/>
          <p:nvPr/>
        </p:nvGrpSpPr>
        <p:grpSpPr>
          <a:xfrm>
            <a:off x="6353391" y="2094664"/>
            <a:ext cx="3177989" cy="2191624"/>
            <a:chOff x="5426760" y="2811706"/>
            <a:chExt cx="3177989" cy="2191624"/>
          </a:xfrm>
        </p:grpSpPr>
        <p:pic>
          <p:nvPicPr>
            <p:cNvPr id="12" name="図 11" descr="C:\Users\masa-yamada\AppData\Local\Microsoft\Windows\Temporary Internet Files\Content.Word\DSC_4071.jpg"/>
            <p:cNvPicPr/>
            <p:nvPr/>
          </p:nvPicPr>
          <p:blipFill>
            <a:blip r:embed="rId3" cstate="print">
              <a:extLst>
                <a:ext uri="{28A0092B-C50C-407E-A947-70E740481C1C}">
                  <a14:useLocalDpi xmlns:a14="http://schemas.microsoft.com/office/drawing/2010/main" val="0"/>
                </a:ext>
              </a:extLst>
            </a:blip>
            <a:srcRect l="4340" t="571"/>
            <a:stretch>
              <a:fillRect/>
            </a:stretch>
          </p:blipFill>
          <p:spPr bwMode="auto">
            <a:xfrm>
              <a:off x="5601072" y="2811706"/>
              <a:ext cx="2829367" cy="1854136"/>
            </a:xfrm>
            <a:prstGeom prst="rect">
              <a:avLst/>
            </a:prstGeom>
            <a:noFill/>
            <a:ln>
              <a:noFill/>
            </a:ln>
          </p:spPr>
        </p:pic>
        <p:sp>
          <p:nvSpPr>
            <p:cNvPr id="13" name="テキスト ボックス 12"/>
            <p:cNvSpPr txBox="1"/>
            <p:nvPr/>
          </p:nvSpPr>
          <p:spPr>
            <a:xfrm>
              <a:off x="5426760" y="4726331"/>
              <a:ext cx="3177989" cy="276999"/>
            </a:xfrm>
            <a:prstGeom prst="rect">
              <a:avLst/>
            </a:prstGeom>
            <a:solidFill>
              <a:schemeClr val="bg1">
                <a:lumMod val="95000"/>
              </a:schemeClr>
            </a:solidFill>
          </p:spPr>
          <p:txBody>
            <a:bodyPr wrap="square" rtlCol="0">
              <a:sp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女性の学び</a:t>
              </a:r>
              <a:r>
                <a:rPr lang="ja-JP" altLang="en-US" sz="1200" dirty="0" smtClean="0">
                  <a:solidFill>
                    <a:srgbClr val="000000"/>
                  </a:solidFill>
                  <a:latin typeface="ＭＳ ゴシック" panose="020B0609070205080204" pitchFamily="49" charset="-128"/>
                  <a:ea typeface="ＭＳ ゴシック" panose="020B0609070205080204" pitchFamily="49" charset="-128"/>
                </a:rPr>
                <a:t>と社会参画のクロスセッション</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grpSp>
      <p:pic>
        <p:nvPicPr>
          <p:cNvPr id="15" name="図 14" descr="C:\Users\masa-yamada\AppData\Local\Microsoft\Windows\Temporary Internet Files\Content.Word\DSC_39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840" y="4079548"/>
            <a:ext cx="2838288" cy="1815787"/>
          </a:xfrm>
          <a:prstGeom prst="rect">
            <a:avLst/>
          </a:prstGeom>
          <a:noFill/>
          <a:ln>
            <a:noFill/>
          </a:ln>
        </p:spPr>
      </p:pic>
      <p:sp>
        <p:nvSpPr>
          <p:cNvPr id="16" name="テキスト ボックス 15"/>
          <p:cNvSpPr txBox="1"/>
          <p:nvPr/>
        </p:nvSpPr>
        <p:spPr>
          <a:xfrm>
            <a:off x="3096989" y="5895335"/>
            <a:ext cx="3177989" cy="276999"/>
          </a:xfrm>
          <a:prstGeom prst="rect">
            <a:avLst/>
          </a:prstGeom>
          <a:solidFill>
            <a:schemeClr val="bg1">
              <a:lumMod val="95000"/>
            </a:schemeClr>
          </a:solidFill>
        </p:spPr>
        <p:txBody>
          <a:bodyPr wrap="square" rtlCol="0">
            <a:sp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実践</a:t>
            </a:r>
            <a:r>
              <a:rPr lang="ja-JP" altLang="en-US" sz="1200" dirty="0" smtClean="0">
                <a:solidFill>
                  <a:srgbClr val="000000"/>
                </a:solidFill>
                <a:latin typeface="ＭＳ ゴシック" panose="020B0609070205080204" pitchFamily="49" charset="-128"/>
                <a:ea typeface="ＭＳ ゴシック" panose="020B0609070205080204" pitchFamily="49" charset="-128"/>
              </a:rPr>
              <a:t>紹介リレートーク</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51" y="2267251"/>
            <a:ext cx="26479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853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10" y="6644208"/>
            <a:ext cx="2311400" cy="285888"/>
          </a:xfrm>
        </p:spPr>
        <p:txBody>
          <a:bodyPr/>
          <a:lstStyle/>
          <a:p>
            <a:fld id="{57F4A52C-47F3-45F6-A264-9387679C0D73}" type="slidenum">
              <a:rPr lang="en-US" altLang="ja-JP" smtClean="0"/>
              <a:pPr/>
              <a:t>11</a:t>
            </a:fld>
            <a:endParaRPr lang="en-US" altLang="ja-JP"/>
          </a:p>
        </p:txBody>
      </p:sp>
      <p:sp>
        <p:nvSpPr>
          <p:cNvPr id="3" name="Rectangle 11"/>
          <p:cNvSpPr>
            <a:spLocks noChangeArrowheads="1"/>
          </p:cNvSpPr>
          <p:nvPr/>
        </p:nvSpPr>
        <p:spPr bwMode="auto">
          <a:xfrm>
            <a:off x="10" y="0"/>
            <a:ext cx="9906000" cy="5400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eaLnBrk="1" hangingPunct="1">
              <a:spcBef>
                <a:spcPct val="50000"/>
              </a:spcBef>
              <a:buFontTx/>
              <a:buNone/>
            </a:pPr>
            <a:r>
              <a:rPr lang="ja-JP" altLang="en-US" sz="2000" dirty="0">
                <a:ea typeface="HGP創英角ｺﾞｼｯｸUB" pitchFamily="50" charset="-128"/>
              </a:rPr>
              <a:t>学び</a:t>
            </a:r>
            <a:r>
              <a:rPr lang="ja-JP" altLang="en-US" sz="2000" dirty="0" smtClean="0">
                <a:ea typeface="HGP創英角ｺﾞｼｯｸUB" pitchFamily="50" charset="-128"/>
              </a:rPr>
              <a:t>を通じた女性の社会参画事例集</a:t>
            </a:r>
            <a:endParaRPr lang="ja-JP" altLang="en-US" sz="2000" dirty="0">
              <a:ea typeface="HGP創英角ｺﾞｼｯｸUB" pitchFamily="50" charset="-128"/>
            </a:endParaRPr>
          </a:p>
        </p:txBody>
      </p:sp>
      <p:sp>
        <p:nvSpPr>
          <p:cNvPr id="4" name="テキスト ボックス 3"/>
          <p:cNvSpPr txBox="1"/>
          <p:nvPr/>
        </p:nvSpPr>
        <p:spPr>
          <a:xfrm>
            <a:off x="46692" y="574808"/>
            <a:ext cx="9777526" cy="646331"/>
          </a:xfrm>
          <a:prstGeom prst="rect">
            <a:avLst/>
          </a:prstGeom>
          <a:noFill/>
          <a:ln w="19050">
            <a:solidFill>
              <a:schemeClr val="accent4"/>
            </a:solidFill>
          </a:ln>
        </p:spPr>
        <p:txBody>
          <a:bodyPr wrap="square" rtlCol="0">
            <a:spAutoFit/>
          </a:bodyPr>
          <a:lstStyle/>
          <a:p>
            <a:r>
              <a:rPr lang="ja-JP" altLang="ja-JP" sz="1200" dirty="0">
                <a:latin typeface="HGPｺﾞｼｯｸM" panose="020B0600000000000000" pitchFamily="50" charset="-128"/>
                <a:ea typeface="HGPｺﾞｼｯｸM" panose="020B0600000000000000" pitchFamily="50" charset="-128"/>
              </a:rPr>
              <a:t>出産、育児、介護などで一旦離職した女性が学びを通じて社会参画を行い、地域で活躍している事例に</a:t>
            </a:r>
            <a:r>
              <a:rPr lang="ja-JP" altLang="ja-JP" sz="1200" dirty="0" smtClean="0">
                <a:latin typeface="HGPｺﾞｼｯｸM" panose="020B0600000000000000" pitchFamily="50" charset="-128"/>
                <a:ea typeface="HGPｺﾞｼｯｸM" panose="020B0600000000000000" pitchFamily="50" charset="-128"/>
              </a:rPr>
              <a:t>ついて</a:t>
            </a:r>
            <a:r>
              <a:rPr lang="ja-JP" altLang="en-US" sz="1200" dirty="0" smtClean="0">
                <a:latin typeface="HGPｺﾞｼｯｸM" panose="020B0600000000000000" pitchFamily="50" charset="-128"/>
                <a:ea typeface="HGPｺﾞｼｯｸM" panose="020B0600000000000000" pitchFamily="50" charset="-128"/>
              </a:rPr>
              <a:t>、グッド・プラクティスを収集。中間報告として取りまとめ、平成</a:t>
            </a:r>
            <a:r>
              <a:rPr lang="en-US" altLang="ja-JP" sz="1200" dirty="0" smtClean="0">
                <a:latin typeface="HGPｺﾞｼｯｸM" panose="020B0600000000000000" pitchFamily="50" charset="-128"/>
                <a:ea typeface="HGPｺﾞｼｯｸM" panose="020B0600000000000000" pitchFamily="50" charset="-128"/>
              </a:rPr>
              <a:t>28</a:t>
            </a:r>
            <a:r>
              <a:rPr lang="ja-JP" altLang="en-US" sz="1200" dirty="0" smtClean="0">
                <a:latin typeface="HGPｺﾞｼｯｸM" panose="020B0600000000000000" pitchFamily="50" charset="-128"/>
                <a:ea typeface="HGPｺﾞｼｯｸM" panose="020B0600000000000000" pitchFamily="50" charset="-128"/>
              </a:rPr>
              <a:t>年度に行う調査研究と併せて分析し、</a:t>
            </a:r>
            <a:r>
              <a:rPr lang="ja-JP" altLang="ja-JP" sz="1200" dirty="0" smtClean="0">
                <a:latin typeface="HGPｺﾞｼｯｸM" panose="020B0600000000000000" pitchFamily="50" charset="-128"/>
                <a:ea typeface="HGPｺﾞｼｯｸM" panose="020B0600000000000000" pitchFamily="50" charset="-128"/>
              </a:rPr>
              <a:t>情報</a:t>
            </a:r>
            <a:r>
              <a:rPr lang="ja-JP" altLang="ja-JP" sz="1200" dirty="0">
                <a:latin typeface="HGPｺﾞｼｯｸM" panose="020B0600000000000000" pitchFamily="50" charset="-128"/>
                <a:ea typeface="HGPｺﾞｼｯｸM" panose="020B0600000000000000" pitchFamily="50" charset="-128"/>
              </a:rPr>
              <a:t>を</a:t>
            </a:r>
            <a:r>
              <a:rPr lang="ja-JP" altLang="ja-JP" sz="1200" dirty="0" smtClean="0">
                <a:latin typeface="HGPｺﾞｼｯｸM" panose="020B0600000000000000" pitchFamily="50" charset="-128"/>
                <a:ea typeface="HGPｺﾞｼｯｸM" panose="020B0600000000000000" pitchFamily="50" charset="-128"/>
              </a:rPr>
              <a:t>発信</a:t>
            </a:r>
            <a:r>
              <a:rPr lang="ja-JP" altLang="en-US" sz="1200" dirty="0" smtClean="0">
                <a:latin typeface="HGPｺﾞｼｯｸM" panose="020B0600000000000000" pitchFamily="50" charset="-128"/>
                <a:ea typeface="HGPｺﾞｼｯｸM" panose="020B0600000000000000" pitchFamily="50" charset="-128"/>
              </a:rPr>
              <a:t>することにより</a:t>
            </a:r>
            <a:r>
              <a:rPr lang="ja-JP" altLang="ja-JP" sz="1200" dirty="0" smtClean="0">
                <a:latin typeface="HGPｺﾞｼｯｸM" panose="020B0600000000000000" pitchFamily="50" charset="-128"/>
                <a:ea typeface="HGPｺﾞｼｯｸM" panose="020B0600000000000000" pitchFamily="50" charset="-128"/>
              </a:rPr>
              <a:t>、</a:t>
            </a:r>
            <a:r>
              <a:rPr lang="ja-JP" altLang="en-US" sz="1200" dirty="0" smtClean="0">
                <a:latin typeface="HGPｺﾞｼｯｸM" panose="020B0600000000000000" pitchFamily="50" charset="-128"/>
                <a:ea typeface="HGPｺﾞｼｯｸM" panose="020B0600000000000000" pitchFamily="50" charset="-128"/>
              </a:rPr>
              <a:t>地域で活躍する女性の取組を全国に普及し、社会参画につながる女性の学びの促進について</a:t>
            </a:r>
            <a:r>
              <a:rPr lang="ja-JP" altLang="ja-JP" sz="1200" dirty="0" smtClean="0">
                <a:latin typeface="HGPｺﾞｼｯｸM" panose="020B0600000000000000" pitchFamily="50" charset="-128"/>
                <a:ea typeface="HGPｺﾞｼｯｸM" panose="020B0600000000000000" pitchFamily="50" charset="-128"/>
              </a:rPr>
              <a:t>の</a:t>
            </a:r>
            <a:r>
              <a:rPr lang="ja-JP" altLang="ja-JP" sz="1200" dirty="0">
                <a:latin typeface="HGPｺﾞｼｯｸM" panose="020B0600000000000000" pitchFamily="50" charset="-128"/>
                <a:ea typeface="HGPｺﾞｼｯｸM" panose="020B0600000000000000" pitchFamily="50" charset="-128"/>
              </a:rPr>
              <a:t>取組を促進</a:t>
            </a:r>
            <a:r>
              <a:rPr lang="ja-JP" altLang="ja-JP" sz="1200" dirty="0" smtClean="0">
                <a:latin typeface="HGPｺﾞｼｯｸM" panose="020B0600000000000000" pitchFamily="50" charset="-128"/>
                <a:ea typeface="HGPｺﾞｼｯｸM" panose="020B0600000000000000" pitchFamily="50" charset="-128"/>
              </a:rPr>
              <a:t>する</a:t>
            </a:r>
            <a:r>
              <a:rPr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26972650"/>
              </p:ext>
            </p:extLst>
          </p:nvPr>
        </p:nvGraphicFramePr>
        <p:xfrm>
          <a:off x="114932" y="1670929"/>
          <a:ext cx="4209415" cy="4267200"/>
        </p:xfrm>
        <a:graphic>
          <a:graphicData uri="http://schemas.openxmlformats.org/drawingml/2006/table">
            <a:tbl>
              <a:tblPr firstRow="1" bandRow="1">
                <a:tableStyleId>{5C22544A-7EE6-4342-B048-85BDC9FD1C3A}</a:tableStyleId>
              </a:tblPr>
              <a:tblGrid>
                <a:gridCol w="357505"/>
                <a:gridCol w="3132455"/>
                <a:gridCol w="719455"/>
              </a:tblGrid>
              <a:tr h="273796">
                <a:tc>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b="0" dirty="0" smtClean="0">
                          <a:solidFill>
                            <a:schemeClr val="tx1"/>
                          </a:solidFill>
                        </a:rPr>
                        <a:t>事　　　例</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b="0" dirty="0" smtClean="0">
                          <a:solidFill>
                            <a:schemeClr val="tx1"/>
                          </a:solidFill>
                        </a:rPr>
                        <a:t>地　域</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5059">
                <a:tc>
                  <a:txBody>
                    <a:bodyPr/>
                    <a:lstStyle/>
                    <a:p>
                      <a:pPr algn="ctr"/>
                      <a:r>
                        <a:rPr kumimoji="1" lang="ja-JP" altLang="en-US" sz="1000" b="0" dirty="0" smtClean="0">
                          <a:solidFill>
                            <a:schemeClr val="tx1"/>
                          </a:solidFill>
                        </a:rPr>
                        <a:t>１</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小林真弓さん</a:t>
                      </a:r>
                      <a:endParaRPr kumimoji="1" lang="en-US" altLang="ja-JP" sz="1000" b="0" dirty="0" smtClean="0">
                        <a:solidFill>
                          <a:schemeClr val="tx1"/>
                        </a:solidFill>
                      </a:endParaRPr>
                    </a:p>
                    <a:p>
                      <a:r>
                        <a:rPr kumimoji="1" lang="ja-JP" altLang="en-US" sz="1000" b="0" dirty="0" smtClean="0">
                          <a:solidFill>
                            <a:schemeClr val="tx1"/>
                          </a:solidFill>
                        </a:rPr>
                        <a:t>（</a:t>
                      </a:r>
                      <a:r>
                        <a:rPr kumimoji="1" lang="en-US" altLang="ja-JP" sz="1000" b="0" dirty="0" smtClean="0">
                          <a:solidFill>
                            <a:schemeClr val="tx1"/>
                          </a:solidFill>
                        </a:rPr>
                        <a:t>｢</a:t>
                      </a:r>
                      <a:r>
                        <a:rPr kumimoji="1" lang="ja-JP" altLang="en-US" sz="1000" b="0" dirty="0" err="1" smtClean="0">
                          <a:solidFill>
                            <a:schemeClr val="tx1"/>
                          </a:solidFill>
                        </a:rPr>
                        <a:t>ねっこぼっ</a:t>
                      </a:r>
                      <a:r>
                        <a:rPr kumimoji="1" lang="ja-JP" altLang="en-US" sz="1000" b="0" dirty="0" smtClean="0">
                          <a:solidFill>
                            <a:schemeClr val="tx1"/>
                          </a:solidFill>
                        </a:rPr>
                        <a:t>このいえ</a:t>
                      </a:r>
                      <a:r>
                        <a:rPr kumimoji="1" lang="en-US" altLang="ja-JP" sz="1000" b="0" dirty="0" smtClean="0">
                          <a:solidFill>
                            <a:schemeClr val="tx1"/>
                          </a:solidFill>
                        </a:rPr>
                        <a:t>｣</a:t>
                      </a:r>
                      <a:r>
                        <a:rPr kumimoji="1" lang="ja-JP" altLang="en-US" sz="1000" b="0" dirty="0" smtClean="0">
                          <a:solidFill>
                            <a:schemeClr val="tx1"/>
                          </a:solidFill>
                        </a:rPr>
                        <a:t>を拠点とした子育て支援）</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smtClean="0">
                          <a:solidFill>
                            <a:schemeClr val="tx1"/>
                          </a:solidFill>
                        </a:rPr>
                        <a:t>札幌市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8379">
                <a:tc>
                  <a:txBody>
                    <a:bodyPr/>
                    <a:lstStyle/>
                    <a:p>
                      <a:pPr algn="ctr"/>
                      <a:r>
                        <a:rPr kumimoji="1" lang="ja-JP" altLang="en-US" sz="1000" b="0" dirty="0" smtClean="0">
                          <a:solidFill>
                            <a:schemeClr val="tx1"/>
                          </a:solidFill>
                        </a:rPr>
                        <a:t>２</a:t>
                      </a:r>
                      <a:endParaRPr kumimoji="1" lang="en-US" altLang="ja-JP" sz="1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吉田恵美子さん</a:t>
                      </a:r>
                      <a:endParaRPr kumimoji="1" lang="en-US" altLang="ja-JP" sz="1000" b="0" dirty="0" smtClean="0">
                        <a:solidFill>
                          <a:schemeClr val="tx1"/>
                        </a:solidFill>
                      </a:endParaRPr>
                    </a:p>
                    <a:p>
                      <a:r>
                        <a:rPr kumimoji="1" lang="ja-JP" altLang="en-US" sz="1000" b="0" dirty="0" smtClean="0">
                          <a:solidFill>
                            <a:schemeClr val="tx1"/>
                          </a:solidFill>
                        </a:rPr>
                        <a:t>（住民主体のまちづくり、災害救援や農業再生）</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福島県</a:t>
                      </a:r>
                      <a:endParaRPr kumimoji="1" lang="en-US" altLang="ja-JP" sz="1000" b="0" dirty="0" smtClean="0">
                        <a:solidFill>
                          <a:schemeClr val="tx1"/>
                        </a:solidFill>
                      </a:endParaRPr>
                    </a:p>
                    <a:p>
                      <a:pPr algn="ctr"/>
                      <a:r>
                        <a:rPr kumimoji="1" lang="ja-JP" altLang="en-US" sz="1000" b="0" dirty="0" smtClean="0">
                          <a:solidFill>
                            <a:schemeClr val="tx1"/>
                          </a:solidFill>
                        </a:rPr>
                        <a:t>いわき市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3</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阿久津裕子さん</a:t>
                      </a:r>
                      <a:endParaRPr kumimoji="1" lang="en-US" altLang="ja-JP" sz="1000" b="0" dirty="0" smtClean="0">
                        <a:solidFill>
                          <a:schemeClr val="tx1"/>
                        </a:solidFill>
                      </a:endParaRPr>
                    </a:p>
                    <a:p>
                      <a:r>
                        <a:rPr kumimoji="1" lang="ja-JP" altLang="en-US" sz="1000" b="0" dirty="0" smtClean="0">
                          <a:solidFill>
                            <a:schemeClr val="tx1"/>
                          </a:solidFill>
                        </a:rPr>
                        <a:t>（「地域楽習館」を拠点とした高齢者学びの場）</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栃木県</a:t>
                      </a:r>
                      <a:endParaRPr kumimoji="1" lang="en-US" altLang="ja-JP" sz="10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宇都宮市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4</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時任和子さん</a:t>
                      </a:r>
                      <a:endParaRPr kumimoji="1" lang="en-US" altLang="ja-JP" sz="1000" b="0" dirty="0" smtClean="0">
                        <a:solidFill>
                          <a:schemeClr val="tx1"/>
                        </a:solidFill>
                      </a:endParaRPr>
                    </a:p>
                    <a:p>
                      <a:r>
                        <a:rPr kumimoji="1" lang="ja-JP" altLang="en-US" sz="1000" b="0" dirty="0" smtClean="0">
                          <a:solidFill>
                            <a:schemeClr val="tx1"/>
                          </a:solidFill>
                        </a:rPr>
                        <a:t>（子育て母親支援、地域のイベント活動等）</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CN" altLang="en-US" sz="1000" b="0" dirty="0" smtClean="0">
                          <a:solidFill>
                            <a:schemeClr val="tx1"/>
                          </a:solidFill>
                        </a:rPr>
                        <a:t>横浜市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5</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岩室晶子さん</a:t>
                      </a:r>
                      <a:endParaRPr kumimoji="1" lang="en-US" altLang="ja-JP" sz="1000" b="0" dirty="0" smtClean="0">
                        <a:solidFill>
                          <a:schemeClr val="tx1"/>
                        </a:solidFill>
                      </a:endParaRPr>
                    </a:p>
                    <a:p>
                      <a:r>
                        <a:rPr kumimoji="1" lang="ja-JP" altLang="en-US" sz="1000" b="0" dirty="0" smtClean="0">
                          <a:solidFill>
                            <a:schemeClr val="tx1"/>
                          </a:solidFill>
                        </a:rPr>
                        <a:t>（まちを元気にする活動、人々の交流の場開設）</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CN" altLang="en-US" sz="1000" b="0" dirty="0" smtClean="0">
                          <a:solidFill>
                            <a:schemeClr val="tx1"/>
                          </a:solidFill>
                        </a:rPr>
                        <a:t>横浜市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6</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星合深妃さん（子育て支援・家庭教育事業）</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山梨県</a:t>
                      </a:r>
                      <a:endParaRPr kumimoji="1" lang="en-US" altLang="ja-JP" sz="1000" b="0" dirty="0" smtClean="0">
                        <a:solidFill>
                          <a:schemeClr val="tx1"/>
                        </a:solidFill>
                      </a:endParaRPr>
                    </a:p>
                    <a:p>
                      <a:pPr algn="ctr"/>
                      <a:r>
                        <a:rPr kumimoji="1" lang="ja-JP" altLang="en-US" sz="1000" b="0" dirty="0" smtClean="0">
                          <a:solidFill>
                            <a:schemeClr val="tx1"/>
                          </a:solidFill>
                        </a:rPr>
                        <a:t>笛吹市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5019">
                <a:tc>
                  <a:txBody>
                    <a:bodyPr/>
                    <a:lstStyle/>
                    <a:p>
                      <a:pPr algn="ctr"/>
                      <a:r>
                        <a:rPr kumimoji="1" lang="en-US" altLang="ja-JP" sz="1000" b="0" dirty="0" smtClean="0">
                          <a:solidFill>
                            <a:schemeClr val="tx1"/>
                          </a:solidFill>
                        </a:rPr>
                        <a:t>7</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加藤美幸さん</a:t>
                      </a:r>
                      <a:endParaRPr kumimoji="1" lang="en-US" altLang="ja-JP" sz="1000" b="0" dirty="0" smtClean="0">
                        <a:solidFill>
                          <a:schemeClr val="tx1"/>
                        </a:solidFill>
                      </a:endParaRPr>
                    </a:p>
                    <a:p>
                      <a:r>
                        <a:rPr kumimoji="1" lang="ja-JP" altLang="en-US" sz="1000" b="0" dirty="0" smtClean="0">
                          <a:solidFill>
                            <a:schemeClr val="tx1"/>
                          </a:solidFill>
                        </a:rPr>
                        <a:t>（議員活動と男女共同参画社会づくり）</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愛知県</a:t>
                      </a:r>
                      <a:endParaRPr kumimoji="1" lang="en-US" altLang="zh-TW" sz="1000" b="0" dirty="0" smtClean="0">
                        <a:solidFill>
                          <a:schemeClr val="tx1"/>
                        </a:solidFill>
                      </a:endParaRPr>
                    </a:p>
                    <a:p>
                      <a:pPr algn="ctr"/>
                      <a:r>
                        <a:rPr kumimoji="1" lang="zh-TW" altLang="en-US" sz="1000" b="0" dirty="0" smtClean="0">
                          <a:solidFill>
                            <a:schemeClr val="tx1"/>
                          </a:solidFill>
                        </a:rPr>
                        <a:t>半田市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a:r>
                        <a:rPr kumimoji="1" lang="en-US" altLang="ja-JP" sz="1000" b="0" dirty="0" smtClean="0">
                          <a:solidFill>
                            <a:schemeClr val="tx1"/>
                          </a:solidFill>
                        </a:rPr>
                        <a:t>8</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小川弘美さん</a:t>
                      </a:r>
                      <a:endParaRPr kumimoji="1" lang="en-US" altLang="ja-JP" sz="1000" b="0" dirty="0" smtClean="0">
                        <a:solidFill>
                          <a:schemeClr val="tx1"/>
                        </a:solidFill>
                      </a:endParaRPr>
                    </a:p>
                    <a:p>
                      <a:r>
                        <a:rPr kumimoji="1" lang="ja-JP" altLang="en-US" sz="1000" b="0" dirty="0" smtClean="0">
                          <a:solidFill>
                            <a:schemeClr val="tx1"/>
                          </a:solidFill>
                        </a:rPr>
                        <a:t>（子育てや集団託児、乳幼児学級のサポート）</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岐阜県</a:t>
                      </a:r>
                      <a:endParaRPr kumimoji="1" lang="en-US" altLang="ja-JP" sz="1000" b="0" dirty="0" smtClean="0">
                        <a:solidFill>
                          <a:schemeClr val="tx1"/>
                        </a:solidFill>
                      </a:endParaRPr>
                    </a:p>
                    <a:p>
                      <a:pPr algn="ctr"/>
                      <a:r>
                        <a:rPr kumimoji="1" lang="ja-JP" altLang="en-US" sz="1000" b="0" dirty="0" smtClean="0">
                          <a:solidFill>
                            <a:schemeClr val="tx1"/>
                          </a:solidFill>
                        </a:rPr>
                        <a:t>中津川市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0812">
                <a:tc>
                  <a:txBody>
                    <a:bodyPr/>
                    <a:lstStyle/>
                    <a:p>
                      <a:pPr algn="ctr"/>
                      <a:r>
                        <a:rPr kumimoji="1" lang="en-US" altLang="ja-JP" sz="1000" b="0" dirty="0" smtClean="0">
                          <a:solidFill>
                            <a:schemeClr val="tx1"/>
                          </a:solidFill>
                        </a:rPr>
                        <a:t>9</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西田美恵子さん</a:t>
                      </a:r>
                      <a:endParaRPr kumimoji="1" lang="en-US" altLang="ja-JP" sz="1000" b="0" dirty="0" smtClean="0">
                        <a:solidFill>
                          <a:schemeClr val="tx1"/>
                        </a:solidFill>
                      </a:endParaRPr>
                    </a:p>
                    <a:p>
                      <a:r>
                        <a:rPr kumimoji="1" lang="ja-JP" altLang="en-US" sz="1000" b="0" dirty="0" smtClean="0">
                          <a:solidFill>
                            <a:schemeClr val="tx1"/>
                          </a:solidFill>
                        </a:rPr>
                        <a:t>（女性農業機械オペレーターグループ、農業振興）</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福岡県</a:t>
                      </a:r>
                      <a:endParaRPr kumimoji="1" lang="en-US" altLang="zh-TW" sz="1000" b="0" dirty="0" smtClean="0">
                        <a:solidFill>
                          <a:schemeClr val="tx1"/>
                        </a:solidFill>
                      </a:endParaRPr>
                    </a:p>
                    <a:p>
                      <a:pPr algn="ctr"/>
                      <a:r>
                        <a:rPr kumimoji="1" lang="zh-TW" altLang="en-US" sz="1000" b="0" dirty="0" smtClean="0">
                          <a:solidFill>
                            <a:schemeClr val="tx1"/>
                          </a:solidFill>
                        </a:rPr>
                        <a:t>苅田町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2196">
                <a:tc>
                  <a:txBody>
                    <a:bodyPr/>
                    <a:lstStyle/>
                    <a:p>
                      <a:pPr algn="ctr"/>
                      <a:r>
                        <a:rPr kumimoji="1" lang="en-US" altLang="ja-JP" sz="1000" b="0" dirty="0" smtClean="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男女共同参画センターは</a:t>
                      </a:r>
                      <a:r>
                        <a:rPr kumimoji="1" lang="ja-JP" altLang="en-US" sz="1000" b="0" dirty="0" err="1" smtClean="0">
                          <a:solidFill>
                            <a:schemeClr val="tx1"/>
                          </a:solidFill>
                        </a:rPr>
                        <a:t>あもにい</a:t>
                      </a:r>
                      <a:endParaRPr kumimoji="1" lang="en-US" altLang="ja-JP" sz="1000" b="0" dirty="0" smtClean="0">
                        <a:solidFill>
                          <a:schemeClr val="tx1"/>
                        </a:solidFill>
                      </a:endParaRPr>
                    </a:p>
                    <a:p>
                      <a:r>
                        <a:rPr kumimoji="1" lang="ja-JP" altLang="en-US" sz="1000" b="0" dirty="0" smtClean="0">
                          <a:solidFill>
                            <a:schemeClr val="tx1"/>
                          </a:solidFill>
                        </a:rPr>
                        <a:t>（クマモト・ウーマン冊子化事業）</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熊本県</a:t>
                      </a:r>
                      <a:endParaRPr kumimoji="1" lang="en-US" altLang="ja-JP" sz="1000" b="0" dirty="0" smtClean="0">
                        <a:solidFill>
                          <a:schemeClr val="tx1"/>
                        </a:solidFill>
                      </a:endParaRPr>
                    </a:p>
                    <a:p>
                      <a:pPr algn="ctr"/>
                      <a:r>
                        <a:rPr kumimoji="1" lang="ja-JP" altLang="en-US" sz="1000" b="0" dirty="0" smtClean="0">
                          <a:solidFill>
                            <a:schemeClr val="tx1"/>
                          </a:solidFill>
                        </a:rPr>
                        <a:t>熊本市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320006891"/>
              </p:ext>
            </p:extLst>
          </p:nvPr>
        </p:nvGraphicFramePr>
        <p:xfrm>
          <a:off x="4953010" y="1670332"/>
          <a:ext cx="4844415" cy="4451784"/>
        </p:xfrm>
        <a:graphic>
          <a:graphicData uri="http://schemas.openxmlformats.org/drawingml/2006/table">
            <a:tbl>
              <a:tblPr firstRow="1" bandRow="1">
                <a:tableStyleId>{5C22544A-7EE6-4342-B048-85BDC9FD1C3A}</a:tableStyleId>
              </a:tblPr>
              <a:tblGrid>
                <a:gridCol w="357505"/>
                <a:gridCol w="3767455"/>
                <a:gridCol w="719455"/>
              </a:tblGrid>
              <a:tr h="304860">
                <a:tc>
                  <a:txBody>
                    <a:bodyPr/>
                    <a:lstStyle/>
                    <a:p>
                      <a:pPr algn="ct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b="0" dirty="0" smtClean="0">
                          <a:solidFill>
                            <a:schemeClr val="tx1"/>
                          </a:solidFill>
                        </a:rPr>
                        <a:t>事　　　例</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200" b="0" dirty="0" smtClean="0">
                          <a:solidFill>
                            <a:schemeClr val="tx1"/>
                          </a:solidFill>
                        </a:rPr>
                        <a:t>地　域</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88032">
                <a:tc>
                  <a:txBody>
                    <a:bodyPr/>
                    <a:lstStyle/>
                    <a:p>
                      <a:pPr algn="ctr"/>
                      <a:r>
                        <a:rPr kumimoji="1" lang="en-US" altLang="ja-JP" sz="1000" b="0" dirty="0" smtClean="0">
                          <a:solidFill>
                            <a:schemeClr val="tx1"/>
                          </a:solidFill>
                        </a:rPr>
                        <a:t>11</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撫養由刈さん（日本の美をトータルにプロデュース）</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北海道</a:t>
                      </a:r>
                      <a:endParaRPr kumimoji="1" lang="en-US" altLang="ja-JP" sz="1000" b="0" dirty="0" smtClean="0">
                        <a:solidFill>
                          <a:schemeClr val="tx1"/>
                        </a:solidFill>
                      </a:endParaRPr>
                    </a:p>
                    <a:p>
                      <a:pPr algn="ctr"/>
                      <a:r>
                        <a:rPr kumimoji="1" lang="ja-JP" altLang="en-US" sz="1000" b="0" dirty="0" smtClean="0">
                          <a:solidFill>
                            <a:schemeClr val="tx1"/>
                          </a:solidFill>
                        </a:rPr>
                        <a:t>札幌市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木村里美さん</a:t>
                      </a:r>
                      <a:endParaRPr kumimoji="1" lang="en-US" altLang="ja-JP" sz="1000" b="0" dirty="0" smtClean="0">
                        <a:solidFill>
                          <a:schemeClr val="tx1"/>
                        </a:solidFill>
                      </a:endParaRPr>
                    </a:p>
                    <a:p>
                      <a:r>
                        <a:rPr kumimoji="1" lang="ja-JP" altLang="en-US" sz="1000" b="0" dirty="0" smtClean="0">
                          <a:solidFill>
                            <a:schemeClr val="tx1"/>
                          </a:solidFill>
                        </a:rPr>
                        <a:t>（復興を目指した、子供、地域、学校の橋渡し）</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岩手県</a:t>
                      </a:r>
                      <a:endParaRPr kumimoji="1" lang="en-US" altLang="ja-JP" sz="1000" b="0" dirty="0" smtClean="0">
                        <a:solidFill>
                          <a:schemeClr val="tx1"/>
                        </a:solidFill>
                      </a:endParaRPr>
                    </a:p>
                    <a:p>
                      <a:pPr algn="ctr"/>
                      <a:r>
                        <a:rPr kumimoji="1" lang="ja-JP" altLang="en-US" sz="1000" b="0" dirty="0" smtClean="0">
                          <a:solidFill>
                            <a:schemeClr val="tx1"/>
                          </a:solidFill>
                        </a:rPr>
                        <a:t>大槌町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13</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荻野利江さん等</a:t>
                      </a:r>
                      <a:r>
                        <a:rPr kumimoji="1" lang="en-US" altLang="ja-JP" sz="1000" b="0" dirty="0" smtClean="0">
                          <a:solidFill>
                            <a:schemeClr val="tx1"/>
                          </a:solidFill>
                        </a:rPr>
                        <a:t>6</a:t>
                      </a:r>
                      <a:r>
                        <a:rPr kumimoji="1" lang="ja-JP" altLang="en-US" sz="1000" b="0" dirty="0" smtClean="0">
                          <a:solidFill>
                            <a:schemeClr val="tx1"/>
                          </a:solidFill>
                        </a:rPr>
                        <a:t>名</a:t>
                      </a:r>
                      <a:endParaRPr kumimoji="1" lang="en-US" altLang="ja-JP" sz="1000" b="0" dirty="0" smtClean="0">
                        <a:solidFill>
                          <a:schemeClr val="tx1"/>
                        </a:solidFill>
                      </a:endParaRPr>
                    </a:p>
                    <a:p>
                      <a:r>
                        <a:rPr kumimoji="1" lang="ja-JP" altLang="en-US" sz="1000" b="0" dirty="0" smtClean="0">
                          <a:solidFill>
                            <a:schemeClr val="tx1"/>
                          </a:solidFill>
                        </a:rPr>
                        <a:t>（農産加工による起業と地産地消）</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茨城県</a:t>
                      </a:r>
                      <a:endParaRPr kumimoji="1" lang="en-US" altLang="ja-JP" sz="10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古河市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14</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吉岡マコさん（女性の産後のケアと、心と体の健康サポート）</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杉並区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15</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中村好江さん（高齢期の学習機会提供、人材育成）</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CN" altLang="en-US" sz="1000" b="0" dirty="0" smtClean="0">
                          <a:solidFill>
                            <a:schemeClr val="tx1"/>
                          </a:solidFill>
                        </a:rPr>
                        <a:t>横浜市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algn="ctr"/>
                      <a:r>
                        <a:rPr kumimoji="1" lang="en-US" altLang="ja-JP" sz="1000" b="0" dirty="0" smtClean="0">
                          <a:solidFill>
                            <a:schemeClr val="tx1"/>
                          </a:solidFill>
                        </a:rPr>
                        <a:t>16</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須田貴子さん</a:t>
                      </a:r>
                      <a:endParaRPr kumimoji="1" lang="en-US" altLang="ja-JP" sz="1000" b="0" dirty="0" smtClean="0">
                        <a:solidFill>
                          <a:schemeClr val="tx1"/>
                        </a:solidFill>
                      </a:endParaRPr>
                    </a:p>
                    <a:p>
                      <a:r>
                        <a:rPr kumimoji="1" lang="ja-JP" altLang="en-US" sz="1000" b="0" dirty="0" smtClean="0">
                          <a:solidFill>
                            <a:schemeClr val="tx1"/>
                          </a:solidFill>
                        </a:rPr>
                        <a:t>（子供からお年寄りまで集える居場所づくり）</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新潟県</a:t>
                      </a:r>
                      <a:endParaRPr kumimoji="1" lang="en-US" altLang="zh-TW" sz="1000" b="0" dirty="0" smtClean="0">
                        <a:solidFill>
                          <a:schemeClr val="tx1"/>
                        </a:solidFill>
                      </a:endParaRPr>
                    </a:p>
                    <a:p>
                      <a:pPr algn="ctr"/>
                      <a:r>
                        <a:rPr kumimoji="1" lang="zh-TW" altLang="en-US" sz="1000" b="0" dirty="0" smtClean="0">
                          <a:solidFill>
                            <a:schemeClr val="tx1"/>
                          </a:solidFill>
                        </a:rPr>
                        <a:t>柏崎市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72">
                <a:tc>
                  <a:txBody>
                    <a:bodyPr/>
                    <a:lstStyle/>
                    <a:p>
                      <a:pPr algn="ctr"/>
                      <a:r>
                        <a:rPr kumimoji="1" lang="en-US" altLang="ja-JP" sz="1000" b="0" dirty="0" smtClean="0">
                          <a:solidFill>
                            <a:schemeClr val="tx1"/>
                          </a:solidFill>
                        </a:rPr>
                        <a:t>17</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小田木朝子さん（子育てママへの、「育勉（いくべん）」）</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CN" altLang="en-US" sz="1000" b="0" dirty="0" smtClean="0">
                          <a:solidFill>
                            <a:schemeClr val="tx1"/>
                          </a:solidFill>
                        </a:rPr>
                        <a:t>浜松市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a:r>
                        <a:rPr kumimoji="1" lang="en-US" altLang="ja-JP" sz="1000" b="0" dirty="0" smtClean="0">
                          <a:solidFill>
                            <a:schemeClr val="tx1"/>
                          </a:solidFill>
                        </a:rPr>
                        <a:t>18</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西村元美さん（地域の歴史伝統文化の継承活動）</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三重県</a:t>
                      </a:r>
                      <a:endParaRPr kumimoji="1" lang="en-US" altLang="zh-TW" sz="1000" b="0" dirty="0" smtClean="0">
                        <a:solidFill>
                          <a:schemeClr val="tx1"/>
                        </a:solidFill>
                      </a:endParaRPr>
                    </a:p>
                    <a:p>
                      <a:pPr algn="ctr"/>
                      <a:r>
                        <a:rPr kumimoji="1" lang="zh-TW" altLang="en-US" sz="1000" b="0" dirty="0" smtClean="0">
                          <a:solidFill>
                            <a:schemeClr val="tx1"/>
                          </a:solidFill>
                        </a:rPr>
                        <a:t>大紀町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0812">
                <a:tc>
                  <a:txBody>
                    <a:bodyPr/>
                    <a:lstStyle/>
                    <a:p>
                      <a:pPr algn="ctr"/>
                      <a:r>
                        <a:rPr kumimoji="1" lang="en-US" altLang="ja-JP" sz="1000" b="0" dirty="0" smtClean="0">
                          <a:solidFill>
                            <a:schemeClr val="tx1"/>
                          </a:solidFill>
                        </a:rPr>
                        <a:t>19</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伊豆田千加さん（商店街活性化、食品開発販売、地元活性化）</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smtClean="0">
                          <a:solidFill>
                            <a:schemeClr val="tx1"/>
                          </a:solidFill>
                        </a:rPr>
                        <a:t>京都市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0812">
                <a:tc>
                  <a:txBody>
                    <a:bodyPr/>
                    <a:lstStyle/>
                    <a:p>
                      <a:pPr algn="ctr"/>
                      <a:r>
                        <a:rPr kumimoji="1" lang="en-US" altLang="ja-JP" sz="1000" b="0" dirty="0" smtClean="0">
                          <a:solidFill>
                            <a:schemeClr val="tx1"/>
                          </a:solidFill>
                        </a:rPr>
                        <a:t>20</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吉岡まち子さん</a:t>
                      </a:r>
                      <a:endParaRPr kumimoji="1" lang="en-US" altLang="ja-JP" sz="1000" b="0" dirty="0" smtClean="0">
                        <a:solidFill>
                          <a:schemeClr val="tx1"/>
                        </a:solidFill>
                      </a:endParaRPr>
                    </a:p>
                    <a:p>
                      <a:r>
                        <a:rPr kumimoji="1" lang="ja-JP" altLang="en-US" sz="1000" b="0" dirty="0" smtClean="0">
                          <a:solidFill>
                            <a:schemeClr val="tx1"/>
                          </a:solidFill>
                        </a:rPr>
                        <a:t>（子育てママをサポートするエクササイズ活動）</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兵庫県</a:t>
                      </a:r>
                      <a:endParaRPr kumimoji="1" lang="en-US" altLang="zh-TW" sz="1000" b="0" dirty="0" smtClean="0">
                        <a:solidFill>
                          <a:schemeClr val="tx1"/>
                        </a:solidFill>
                      </a:endParaRPr>
                    </a:p>
                    <a:p>
                      <a:pPr algn="ctr"/>
                      <a:r>
                        <a:rPr kumimoji="1" lang="zh-TW" altLang="en-US" sz="1000" b="0" dirty="0" smtClean="0">
                          <a:solidFill>
                            <a:schemeClr val="tx1"/>
                          </a:solidFill>
                        </a:rPr>
                        <a:t>神戸市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448">
                <a:tc>
                  <a:txBody>
                    <a:bodyPr/>
                    <a:lstStyle/>
                    <a:p>
                      <a:pPr algn="ctr"/>
                      <a:r>
                        <a:rPr kumimoji="1" lang="en-US" altLang="ja-JP" sz="1000" b="0" dirty="0" smtClean="0">
                          <a:solidFill>
                            <a:schemeClr val="tx1"/>
                          </a:solidFill>
                        </a:rPr>
                        <a:t>21</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茂美美代子さん（行政への提言や</a:t>
                      </a:r>
                      <a:r>
                        <a:rPr kumimoji="1" lang="en-US" altLang="ja-JP" sz="1000" b="0" dirty="0" smtClean="0">
                          <a:solidFill>
                            <a:schemeClr val="tx1"/>
                          </a:solidFill>
                        </a:rPr>
                        <a:t>6</a:t>
                      </a:r>
                      <a:r>
                        <a:rPr kumimoji="1" lang="ja-JP" altLang="en-US" sz="1000" b="0" dirty="0" smtClean="0">
                          <a:solidFill>
                            <a:schemeClr val="tx1"/>
                          </a:solidFill>
                        </a:rPr>
                        <a:t>次産業化商品開発）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徳島県</a:t>
                      </a:r>
                      <a:endParaRPr kumimoji="1" lang="en-US" altLang="zh-TW" sz="1000" b="0" dirty="0" smtClean="0">
                        <a:solidFill>
                          <a:schemeClr val="tx1"/>
                        </a:solidFill>
                      </a:endParaRPr>
                    </a:p>
                    <a:p>
                      <a:pPr algn="ctr"/>
                      <a:r>
                        <a:rPr kumimoji="1" lang="zh-TW" altLang="en-US" sz="1000" b="0" dirty="0" smtClean="0">
                          <a:solidFill>
                            <a:schemeClr val="tx1"/>
                          </a:solidFill>
                        </a:rPr>
                        <a:t>板野町</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2196">
                <a:tc>
                  <a:txBody>
                    <a:bodyPr/>
                    <a:lstStyle/>
                    <a:p>
                      <a:pPr algn="ctr"/>
                      <a:r>
                        <a:rPr kumimoji="1" lang="en-US" altLang="ja-JP" sz="1000" b="0" dirty="0" smtClean="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smtClean="0">
                          <a:solidFill>
                            <a:schemeClr val="tx1"/>
                          </a:solidFill>
                        </a:rPr>
                        <a:t>矢野圭夏さん（女性の仕事とキャリア支援や居場所提供）</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000" b="0" dirty="0" smtClean="0">
                          <a:solidFill>
                            <a:schemeClr val="tx1"/>
                          </a:solidFill>
                        </a:rPr>
                        <a:t>鹿児島市</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ボックス 10"/>
          <p:cNvSpPr txBox="1"/>
          <p:nvPr/>
        </p:nvSpPr>
        <p:spPr>
          <a:xfrm>
            <a:off x="4719560" y="1350648"/>
            <a:ext cx="4627667" cy="307777"/>
          </a:xfrm>
          <a:prstGeom prst="rect">
            <a:avLst/>
          </a:prstGeom>
          <a:noFill/>
        </p:spPr>
        <p:txBody>
          <a:bodyPr wrap="square" rtlCol="0">
            <a:spAutoFit/>
          </a:bodyPr>
          <a:lstStyle/>
          <a:p>
            <a:r>
              <a:rPr lang="ja-JP" altLang="en-US" sz="1400" dirty="0">
                <a:latin typeface="HGPｺﾞｼｯｸM" panose="020B0600000000000000" pitchFamily="50" charset="-128"/>
                <a:ea typeface="HGPｺﾞｼｯｸM" panose="020B0600000000000000" pitchFamily="50" charset="-128"/>
              </a:rPr>
              <a:t>◯起業や地域の活動等に学びを通じて女性が参画した事例</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87178" y="1364296"/>
            <a:ext cx="4752146" cy="292388"/>
          </a:xfrm>
          <a:prstGeom prst="rect">
            <a:avLst/>
          </a:prstGeom>
          <a:noFill/>
        </p:spPr>
        <p:txBody>
          <a:bodyPr wrap="square" rtlCol="0">
            <a:spAutoFit/>
          </a:bodyPr>
          <a:lstStyle/>
          <a:p>
            <a:r>
              <a:rPr lang="ja-JP" altLang="en-US" sz="1300" dirty="0" smtClean="0">
                <a:latin typeface="HGPｺﾞｼｯｸM" panose="020B0600000000000000" pitchFamily="50" charset="-128"/>
                <a:ea typeface="HGPｺﾞｼｯｸM" panose="020B0600000000000000" pitchFamily="50" charset="-128"/>
              </a:rPr>
              <a:t>◯学び</a:t>
            </a:r>
            <a:r>
              <a:rPr lang="ja-JP" altLang="en-US" sz="1300" dirty="0">
                <a:latin typeface="HGPｺﾞｼｯｸM" panose="020B0600000000000000" pitchFamily="50" charset="-128"/>
                <a:ea typeface="HGPｺﾞｼｯｸM" panose="020B0600000000000000" pitchFamily="50" charset="-128"/>
              </a:rPr>
              <a:t>を通じて地域活性化や地域課題解決に取り組んで</a:t>
            </a:r>
            <a:r>
              <a:rPr lang="ja-JP" altLang="en-US" sz="1300" dirty="0" smtClean="0">
                <a:latin typeface="HGPｺﾞｼｯｸM" panose="020B0600000000000000" pitchFamily="50" charset="-128"/>
                <a:ea typeface="HGPｺﾞｼｯｸM" panose="020B0600000000000000" pitchFamily="50" charset="-128"/>
              </a:rPr>
              <a:t>いる事例</a:t>
            </a:r>
            <a:endParaRPr kumimoji="1" lang="ja-JP" altLang="en-US" sz="13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808920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下矢印 72"/>
          <p:cNvSpPr/>
          <p:nvPr/>
        </p:nvSpPr>
        <p:spPr>
          <a:xfrm>
            <a:off x="6768603" y="2313234"/>
            <a:ext cx="2241889" cy="3420022"/>
          </a:xfrm>
          <a:prstGeom prst="downArrow">
            <a:avLst>
              <a:gd name="adj1" fmla="val 50000"/>
              <a:gd name="adj2" fmla="val 50412"/>
            </a:avLst>
          </a:prstGeom>
          <a:solidFill>
            <a:srgbClr val="FFCCF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3" name="角丸四角形 32"/>
          <p:cNvSpPr/>
          <p:nvPr/>
        </p:nvSpPr>
        <p:spPr bwMode="auto">
          <a:xfrm>
            <a:off x="3785092" y="2697972"/>
            <a:ext cx="2874326" cy="2161284"/>
          </a:xfrm>
          <a:prstGeom prst="roundRect">
            <a:avLst>
              <a:gd name="adj" fmla="val 7797"/>
            </a:avLst>
          </a:prstGeom>
          <a:solidFill>
            <a:srgbClr val="99FF99"/>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24" name="下矢印 23"/>
          <p:cNvSpPr/>
          <p:nvPr/>
        </p:nvSpPr>
        <p:spPr>
          <a:xfrm>
            <a:off x="189961" y="2214573"/>
            <a:ext cx="2539084" cy="3494633"/>
          </a:xfrm>
          <a:prstGeom prst="downArrow">
            <a:avLst>
              <a:gd name="adj1" fmla="val 50000"/>
              <a:gd name="adj2" fmla="val 47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F4A52C-47F3-45F6-A264-9387679C0D73}" type="slidenum">
              <a:rPr lang="en-US" altLang="ja-JP" smtClean="0"/>
              <a:pPr/>
              <a:t>12</a:t>
            </a:fld>
            <a:endParaRPr lang="en-US" altLang="ja-JP"/>
          </a:p>
        </p:txBody>
      </p:sp>
      <p:sp>
        <p:nvSpPr>
          <p:cNvPr id="3" name="Rectangle 11"/>
          <p:cNvSpPr>
            <a:spLocks noChangeArrowheads="1"/>
          </p:cNvSpPr>
          <p:nvPr/>
        </p:nvSpPr>
        <p:spPr bwMode="auto">
          <a:xfrm>
            <a:off x="10" y="0"/>
            <a:ext cx="9906000" cy="5400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eaLnBrk="1" hangingPunct="1">
              <a:spcBef>
                <a:spcPct val="50000"/>
              </a:spcBef>
              <a:buFontTx/>
              <a:buNone/>
            </a:pPr>
            <a:r>
              <a:rPr lang="ja-JP" altLang="en-US" sz="2000" dirty="0">
                <a:ea typeface="HGP創英角ｺﾞｼｯｸUB" pitchFamily="50" charset="-128"/>
              </a:rPr>
              <a:t>学び</a:t>
            </a:r>
            <a:r>
              <a:rPr lang="ja-JP" altLang="en-US" sz="2000" dirty="0" smtClean="0">
                <a:ea typeface="HGP創英角ｺﾞｼｯｸUB" pitchFamily="50" charset="-128"/>
              </a:rPr>
              <a:t>を通じた女性の社会参画事例集</a:t>
            </a:r>
            <a:endParaRPr lang="ja-JP" altLang="en-US" sz="2000" dirty="0">
              <a:ea typeface="HGP創英角ｺﾞｼｯｸUB" pitchFamily="50" charset="-128"/>
            </a:endParaRPr>
          </a:p>
        </p:txBody>
      </p:sp>
      <p:sp>
        <p:nvSpPr>
          <p:cNvPr id="4" name="タイトル 1"/>
          <p:cNvSpPr txBox="1">
            <a:spLocks/>
          </p:cNvSpPr>
          <p:nvPr/>
        </p:nvSpPr>
        <p:spPr>
          <a:xfrm>
            <a:off x="24097" y="540000"/>
            <a:ext cx="9777536" cy="404664"/>
          </a:xfrm>
          <a:prstGeom prst="rect">
            <a:avLst/>
          </a:prstGeom>
        </p:spPr>
        <p:txBody>
          <a:bodyPr>
            <a:normAutofit/>
          </a:bodyPr>
          <a:lst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2pPr>
            <a:lvl3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3pPr>
            <a:lvl4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4pPr>
            <a:lvl5pPr algn="l" rtl="0" fontAlgn="base">
              <a:spcBef>
                <a:spcPct val="0"/>
              </a:spcBef>
              <a:spcAft>
                <a:spcPct val="0"/>
              </a:spcAft>
              <a:defRPr kumimoji="1" sz="4400">
                <a:solidFill>
                  <a:schemeClr val="tx2"/>
                </a:solidFill>
                <a:latin typeface="HGPｺﾞｼｯｸM" pitchFamily="50" charset="-128"/>
                <a:ea typeface="HGPｺﾞｼｯｸM" pitchFamily="50" charset="-128"/>
              </a:defRPr>
            </a:lvl5pPr>
            <a:lvl6pPr marL="457200" algn="l" rtl="0" fontAlgn="base">
              <a:spcBef>
                <a:spcPct val="0"/>
              </a:spcBef>
              <a:spcAft>
                <a:spcPct val="0"/>
              </a:spcAft>
              <a:defRPr kumimoji="1" sz="4400">
                <a:solidFill>
                  <a:schemeClr val="tx2"/>
                </a:solidFill>
                <a:latin typeface="HGPｺﾞｼｯｸM" pitchFamily="50" charset="-128"/>
                <a:ea typeface="HGPｺﾞｼｯｸM" pitchFamily="50" charset="-128"/>
              </a:defRPr>
            </a:lvl6pPr>
            <a:lvl7pPr marL="914400" algn="l" rtl="0" fontAlgn="base">
              <a:spcBef>
                <a:spcPct val="0"/>
              </a:spcBef>
              <a:spcAft>
                <a:spcPct val="0"/>
              </a:spcAft>
              <a:defRPr kumimoji="1" sz="4400">
                <a:solidFill>
                  <a:schemeClr val="tx2"/>
                </a:solidFill>
                <a:latin typeface="HGPｺﾞｼｯｸM" pitchFamily="50" charset="-128"/>
                <a:ea typeface="HGPｺﾞｼｯｸM" pitchFamily="50" charset="-128"/>
              </a:defRPr>
            </a:lvl7pPr>
            <a:lvl8pPr marL="1371600" algn="l" rtl="0" fontAlgn="base">
              <a:spcBef>
                <a:spcPct val="0"/>
              </a:spcBef>
              <a:spcAft>
                <a:spcPct val="0"/>
              </a:spcAft>
              <a:defRPr kumimoji="1" sz="4400">
                <a:solidFill>
                  <a:schemeClr val="tx2"/>
                </a:solidFill>
                <a:latin typeface="HGPｺﾞｼｯｸM" pitchFamily="50" charset="-128"/>
                <a:ea typeface="HGPｺﾞｼｯｸM" pitchFamily="50" charset="-128"/>
              </a:defRPr>
            </a:lvl8pPr>
            <a:lvl9pPr marL="1828800" algn="l" rtl="0" fontAlgn="base">
              <a:spcBef>
                <a:spcPct val="0"/>
              </a:spcBef>
              <a:spcAft>
                <a:spcPct val="0"/>
              </a:spcAft>
              <a:defRPr kumimoji="1" sz="4400">
                <a:solidFill>
                  <a:schemeClr val="tx2"/>
                </a:solidFill>
                <a:latin typeface="HGPｺﾞｼｯｸM" pitchFamily="50" charset="-128"/>
                <a:ea typeface="HGPｺﾞｼｯｸM" pitchFamily="50" charset="-128"/>
              </a:defRPr>
            </a:lvl9pPr>
          </a:lstStyle>
          <a:p>
            <a:r>
              <a:rPr lang="ja-JP" altLang="en-US" sz="1800" b="1" kern="0" dirty="0" smtClean="0"/>
              <a:t>～事例紹介　ＮＰＯ法人　ザ・ピープル　吉田　恵美子さん～</a:t>
            </a:r>
            <a:endParaRPr lang="ja-JP" altLang="en-US" sz="1800" kern="0" dirty="0"/>
          </a:p>
        </p:txBody>
      </p:sp>
      <p:sp>
        <p:nvSpPr>
          <p:cNvPr id="7" name="角丸四角形 6"/>
          <p:cNvSpPr/>
          <p:nvPr/>
        </p:nvSpPr>
        <p:spPr>
          <a:xfrm>
            <a:off x="352780" y="1804227"/>
            <a:ext cx="2376265" cy="360040"/>
          </a:xfrm>
          <a:prstGeom prst="roundRect">
            <a:avLst/>
          </a:prstGeom>
          <a:solidFill>
            <a:srgbClr val="CCECFF"/>
          </a:solidFill>
          <a:ln>
            <a:solidFill>
              <a:schemeClr val="bg1"/>
            </a:solidFill>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600" dirty="0" smtClean="0">
                <a:solidFill>
                  <a:sysClr val="windowText" lastClr="000000"/>
                </a:solidFill>
                <a:latin typeface="HGPｺﾞｼｯｸM" pitchFamily="50" charset="-128"/>
                <a:ea typeface="HGPｺﾞｼｯｸM" pitchFamily="50" charset="-128"/>
              </a:rPr>
              <a:t>活動の推移</a:t>
            </a:r>
            <a:endParaRPr lang="ja-JP" altLang="en-US" sz="1600" dirty="0">
              <a:solidFill>
                <a:sysClr val="windowText" lastClr="000000"/>
              </a:solidFill>
              <a:latin typeface="HGPｺﾞｼｯｸM" pitchFamily="50" charset="-128"/>
              <a:ea typeface="HGPｺﾞｼｯｸM" pitchFamily="50" charset="-128"/>
            </a:endParaRPr>
          </a:p>
        </p:txBody>
      </p:sp>
      <p:sp>
        <p:nvSpPr>
          <p:cNvPr id="11" name="角丸四角形 10"/>
          <p:cNvSpPr/>
          <p:nvPr/>
        </p:nvSpPr>
        <p:spPr>
          <a:xfrm>
            <a:off x="883443" y="2444889"/>
            <a:ext cx="2661608" cy="4445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a:t>
            </a:r>
            <a:r>
              <a:rPr lang="ja-JP" altLang="en-US" sz="1100" dirty="0" smtClean="0">
                <a:solidFill>
                  <a:prstClr val="black"/>
                </a:solidFill>
                <a:latin typeface="HGｺﾞｼｯｸM" panose="020B0609000000000000" pitchFamily="49" charset="-128"/>
                <a:ea typeface="HGｺﾞｼｯｸM" panose="020B0609000000000000" pitchFamily="49" charset="-128"/>
              </a:rPr>
              <a:t>社会</a:t>
            </a:r>
            <a:r>
              <a:rPr lang="ja-JP" altLang="en-US" sz="1100" dirty="0">
                <a:solidFill>
                  <a:prstClr val="black"/>
                </a:solidFill>
                <a:latin typeface="HGｺﾞｼｯｸM" panose="020B0609000000000000" pitchFamily="49" charset="-128"/>
                <a:ea typeface="HGｺﾞｼｯｸM" panose="020B0609000000000000" pitchFamily="49" charset="-128"/>
              </a:rPr>
              <a:t>に取り残されているような</a:t>
            </a:r>
            <a:r>
              <a:rPr lang="ja-JP" altLang="en-US" sz="1100" dirty="0" smtClean="0">
                <a:solidFill>
                  <a:prstClr val="black"/>
                </a:solidFill>
                <a:latin typeface="HGｺﾞｼｯｸM" panose="020B0609000000000000" pitchFamily="49" charset="-128"/>
                <a:ea typeface="HGｺﾞｼｯｸM" panose="020B0609000000000000" pitchFamily="49" charset="-128"/>
              </a:rPr>
              <a:t>感覚</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fontAlgn="auto">
              <a:spcBef>
                <a:spcPts val="0"/>
              </a:spcBef>
              <a:spcAft>
                <a:spcPts val="0"/>
              </a:spcAft>
            </a:pPr>
            <a:r>
              <a:rPr lang="ja-JP" altLang="en-US" sz="1100" dirty="0" smtClean="0">
                <a:solidFill>
                  <a:prstClr val="black"/>
                </a:solidFill>
                <a:latin typeface="HGｺﾞｼｯｸM" panose="020B0609000000000000" pitchFamily="49" charset="-128"/>
                <a:ea typeface="HGｺﾞｼｯｸM" panose="020B0609000000000000" pitchFamily="49" charset="-128"/>
              </a:rPr>
              <a:t>・社会との関わりを持ちたい</a:t>
            </a:r>
            <a:endParaRPr lang="ja-JP" altLang="en-US" sz="1100" dirty="0">
              <a:solidFill>
                <a:prstClr val="black"/>
              </a:solidFill>
              <a:latin typeface="HGｺﾞｼｯｸM" panose="020B0609000000000000" pitchFamily="49" charset="-128"/>
              <a:ea typeface="HGｺﾞｼｯｸM" panose="020B0609000000000000" pitchFamily="49" charset="-128"/>
            </a:endParaRPr>
          </a:p>
        </p:txBody>
      </p:sp>
      <p:sp>
        <p:nvSpPr>
          <p:cNvPr id="13" name="角丸四角形 12"/>
          <p:cNvSpPr/>
          <p:nvPr/>
        </p:nvSpPr>
        <p:spPr>
          <a:xfrm>
            <a:off x="704122" y="3121549"/>
            <a:ext cx="1389643" cy="20978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行政</a:t>
            </a:r>
            <a:r>
              <a:rPr lang="ja-JP" altLang="en-US" sz="1100" dirty="0" smtClean="0">
                <a:solidFill>
                  <a:prstClr val="black"/>
                </a:solidFill>
                <a:latin typeface="HGｺﾞｼｯｸM" panose="020B0609000000000000" pitchFamily="49" charset="-128"/>
                <a:ea typeface="HGｺﾞｼｯｸM" panose="020B0609000000000000" pitchFamily="49" charset="-128"/>
              </a:rPr>
              <a:t>の講座に参加</a:t>
            </a:r>
            <a:endParaRPr lang="ja-JP" altLang="en-US" sz="1100" dirty="0">
              <a:solidFill>
                <a:prstClr val="black"/>
              </a:solidFill>
              <a:latin typeface="HGｺﾞｼｯｸM" panose="020B0609000000000000" pitchFamily="49" charset="-128"/>
              <a:ea typeface="HGｺﾞｼｯｸM" panose="020B0609000000000000" pitchFamily="49" charset="-128"/>
            </a:endParaRPr>
          </a:p>
        </p:txBody>
      </p:sp>
      <p:sp>
        <p:nvSpPr>
          <p:cNvPr id="14" name="角丸四角形 13"/>
          <p:cNvSpPr/>
          <p:nvPr/>
        </p:nvSpPr>
        <p:spPr>
          <a:xfrm>
            <a:off x="720671" y="3625944"/>
            <a:ext cx="1373094" cy="34654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古着の</a:t>
            </a:r>
            <a:r>
              <a:rPr lang="ja-JP" altLang="en-US" sz="1100" dirty="0" smtClean="0">
                <a:solidFill>
                  <a:prstClr val="black"/>
                </a:solidFill>
                <a:latin typeface="HGｺﾞｼｯｸM" panose="020B0609000000000000" pitchFamily="49" charset="-128"/>
                <a:ea typeface="HGｺﾞｼｯｸM" panose="020B0609000000000000" pitchFamily="49" charset="-128"/>
              </a:rPr>
              <a:t>活用事業</a:t>
            </a:r>
            <a:endParaRPr lang="ja-JP" altLang="en-US" sz="1100" dirty="0">
              <a:solidFill>
                <a:prstClr val="black"/>
              </a:solidFill>
              <a:latin typeface="HGｺﾞｼｯｸM" panose="020B0609000000000000" pitchFamily="49" charset="-128"/>
              <a:ea typeface="HGｺﾞｼｯｸM" panose="020B0609000000000000" pitchFamily="49" charset="-128"/>
            </a:endParaRPr>
          </a:p>
        </p:txBody>
      </p:sp>
      <p:sp>
        <p:nvSpPr>
          <p:cNvPr id="18" name="角丸四角形 17"/>
          <p:cNvSpPr/>
          <p:nvPr/>
        </p:nvSpPr>
        <p:spPr>
          <a:xfrm>
            <a:off x="388462" y="4967028"/>
            <a:ext cx="2651922" cy="44195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prstClr val="black"/>
                </a:solidFill>
                <a:latin typeface="HGｺﾞｼｯｸM" panose="020B0609000000000000" pitchFamily="49" charset="-128"/>
                <a:ea typeface="HGｺﾞｼｯｸM" panose="020B0609000000000000" pitchFamily="49" charset="-128"/>
              </a:rPr>
              <a:t>いわき</a:t>
            </a:r>
            <a:r>
              <a:rPr lang="ja-JP" altLang="en-US" sz="1100" dirty="0" err="1" smtClean="0">
                <a:solidFill>
                  <a:prstClr val="black"/>
                </a:solidFill>
                <a:latin typeface="HGｺﾞｼｯｸM" panose="020B0609000000000000" pitchFamily="49" charset="-128"/>
                <a:ea typeface="HGｺﾞｼｯｸM" panose="020B0609000000000000" pitchFamily="49" charset="-128"/>
              </a:rPr>
              <a:t>おてんと</a:t>
            </a:r>
            <a:r>
              <a:rPr lang="ja-JP" altLang="en-US" sz="1100" dirty="0" smtClean="0">
                <a:solidFill>
                  <a:prstClr val="black"/>
                </a:solidFill>
                <a:latin typeface="HGｺﾞｼｯｸM" panose="020B0609000000000000" pitchFamily="49" charset="-128"/>
                <a:ea typeface="HGｺﾞｼｯｸM" panose="020B0609000000000000" pitchFamily="49" charset="-128"/>
              </a:rPr>
              <a:t>ＳＵＮ企業組合設立</a:t>
            </a:r>
            <a:endParaRPr lang="ja-JP" altLang="en-US" sz="1100" dirty="0">
              <a:solidFill>
                <a:prstClr val="black"/>
              </a:solidFill>
              <a:latin typeface="HGｺﾞｼｯｸM" panose="020B0609000000000000" pitchFamily="49" charset="-128"/>
              <a:ea typeface="HGｺﾞｼｯｸM" panose="020B0609000000000000" pitchFamily="49" charset="-128"/>
            </a:endParaRPr>
          </a:p>
        </p:txBody>
      </p:sp>
      <p:sp>
        <p:nvSpPr>
          <p:cNvPr id="23" name="角丸四角形 22"/>
          <p:cNvSpPr/>
          <p:nvPr/>
        </p:nvSpPr>
        <p:spPr>
          <a:xfrm>
            <a:off x="6809427" y="4846916"/>
            <a:ext cx="2160239" cy="693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地域住民、避難移住者、農家、事業者、地域づくり団体、</a:t>
            </a:r>
            <a:r>
              <a:rPr lang="en-US" altLang="ja-JP" sz="1100" dirty="0">
                <a:solidFill>
                  <a:prstClr val="black"/>
                </a:solidFill>
                <a:latin typeface="HGｺﾞｼｯｸM" panose="020B0609000000000000" pitchFamily="49" charset="-128"/>
                <a:ea typeface="HGｺﾞｼｯｸM" panose="020B0609000000000000" pitchFamily="49" charset="-128"/>
              </a:rPr>
              <a:t>NPO</a:t>
            </a:r>
            <a:r>
              <a:rPr lang="ja-JP" altLang="en-US" sz="1100" dirty="0" err="1">
                <a:solidFill>
                  <a:prstClr val="black"/>
                </a:solidFill>
                <a:latin typeface="HGｺﾞｼｯｸM" panose="020B0609000000000000" pitchFamily="49" charset="-128"/>
                <a:ea typeface="HGｺﾞｼｯｸM" panose="020B0609000000000000" pitchFamily="49" charset="-128"/>
              </a:rPr>
              <a:t>、</a:t>
            </a:r>
            <a:r>
              <a:rPr lang="ja-JP" altLang="en-US" sz="1100" dirty="0">
                <a:solidFill>
                  <a:prstClr val="black"/>
                </a:solidFill>
                <a:latin typeface="HGｺﾞｼｯｸM" panose="020B0609000000000000" pitchFamily="49" charset="-128"/>
                <a:ea typeface="HGｺﾞｼｯｸM" panose="020B0609000000000000" pitchFamily="49" charset="-128"/>
              </a:rPr>
              <a:t>首都圏ボランティア</a:t>
            </a:r>
            <a:r>
              <a:rPr lang="ja-JP" altLang="en-US" sz="1100" dirty="0" smtClean="0">
                <a:solidFill>
                  <a:prstClr val="black"/>
                </a:solidFill>
                <a:latin typeface="HGｺﾞｼｯｸM" panose="020B0609000000000000" pitchFamily="49" charset="-128"/>
                <a:ea typeface="HGｺﾞｼｯｸM" panose="020B0609000000000000" pitchFamily="49" charset="-128"/>
              </a:rPr>
              <a:t>、自治体</a:t>
            </a:r>
            <a:endParaRPr lang="ja-JP" altLang="en-US" sz="1100" dirty="0">
              <a:solidFill>
                <a:prstClr val="black"/>
              </a:solidFill>
              <a:latin typeface="HGｺﾞｼｯｸM" panose="020B0609000000000000" pitchFamily="49" charset="-128"/>
              <a:ea typeface="HGｺﾞｼｯｸM" panose="020B0609000000000000" pitchFamily="49" charset="-128"/>
            </a:endParaRPr>
          </a:p>
        </p:txBody>
      </p:sp>
      <p:sp>
        <p:nvSpPr>
          <p:cNvPr id="25" name="角丸四角形 24"/>
          <p:cNvSpPr/>
          <p:nvPr/>
        </p:nvSpPr>
        <p:spPr>
          <a:xfrm>
            <a:off x="3920506" y="3019075"/>
            <a:ext cx="2538559" cy="42450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fontAlgn="auto">
              <a:spcBef>
                <a:spcPts val="0"/>
              </a:spcBef>
              <a:spcAft>
                <a:spcPts val="0"/>
              </a:spcAft>
              <a:buFont typeface="Arial" panose="020B0604020202020204" pitchFamily="34" charset="0"/>
              <a:buChar char="•"/>
            </a:pPr>
            <a:r>
              <a:rPr lang="ja-JP" altLang="en-US" sz="1100" dirty="0" smtClean="0">
                <a:solidFill>
                  <a:prstClr val="black"/>
                </a:solidFill>
                <a:latin typeface="HGｺﾞｼｯｸM" panose="020B0609000000000000" pitchFamily="49" charset="-128"/>
                <a:ea typeface="HGｺﾞｼｯｸM" panose="020B0609000000000000" pitchFamily="49" charset="-128"/>
              </a:rPr>
              <a:t>自分</a:t>
            </a:r>
            <a:r>
              <a:rPr lang="ja-JP" altLang="en-US" sz="1100" dirty="0">
                <a:solidFill>
                  <a:prstClr val="black"/>
                </a:solidFill>
                <a:latin typeface="HGｺﾞｼｯｸM" panose="020B0609000000000000" pitchFamily="49" charset="-128"/>
                <a:ea typeface="HGｺﾞｼｯｸM" panose="020B0609000000000000" pitchFamily="49" charset="-128"/>
              </a:rPr>
              <a:t>の住む地域に何かできない</a:t>
            </a:r>
            <a:r>
              <a:rPr lang="ja-JP" altLang="en-US" sz="1100" dirty="0" smtClean="0">
                <a:solidFill>
                  <a:prstClr val="black"/>
                </a:solidFill>
                <a:latin typeface="HGｺﾞｼｯｸM" panose="020B0609000000000000" pitchFamily="49" charset="-128"/>
                <a:ea typeface="HGｺﾞｼｯｸM" panose="020B0609000000000000" pitchFamily="49" charset="-128"/>
              </a:rPr>
              <a:t>か</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　</a:t>
            </a:r>
            <a:r>
              <a:rPr lang="ja-JP" altLang="en-US" sz="1100" dirty="0" smtClean="0">
                <a:solidFill>
                  <a:prstClr val="black"/>
                </a:solidFill>
                <a:latin typeface="HGｺﾞｼｯｸM" panose="020B0609000000000000" pitchFamily="49" charset="-128"/>
                <a:ea typeface="HGｺﾞｼｯｸM" panose="020B0609000000000000" pitchFamily="49" charset="-128"/>
              </a:rPr>
              <a:t>→ごみ問題への関心</a:t>
            </a:r>
            <a:endParaRPr lang="en-US" altLang="ja-JP" sz="1100" dirty="0">
              <a:solidFill>
                <a:prstClr val="black"/>
              </a:solidFill>
              <a:latin typeface="HGｺﾞｼｯｸM" panose="020B0609000000000000" pitchFamily="49" charset="-128"/>
              <a:ea typeface="HGｺﾞｼｯｸM" panose="020B0609000000000000" pitchFamily="49" charset="-128"/>
            </a:endParaRPr>
          </a:p>
        </p:txBody>
      </p:sp>
      <p:sp>
        <p:nvSpPr>
          <p:cNvPr id="26" name="角丸四角形 25"/>
          <p:cNvSpPr/>
          <p:nvPr/>
        </p:nvSpPr>
        <p:spPr>
          <a:xfrm>
            <a:off x="3920507" y="3557704"/>
            <a:ext cx="1527442" cy="50315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fontAlgn="auto">
              <a:spcBef>
                <a:spcPts val="0"/>
              </a:spcBef>
              <a:spcAft>
                <a:spcPts val="0"/>
              </a:spcAft>
              <a:buFont typeface="Arial" panose="020B0604020202020204" pitchFamily="34" charset="0"/>
              <a:buChar char="•"/>
            </a:pPr>
            <a:r>
              <a:rPr lang="ja-JP" altLang="en-US" sz="1100" dirty="0" smtClean="0">
                <a:solidFill>
                  <a:prstClr val="black"/>
                </a:solidFill>
                <a:latin typeface="HGｺﾞｼｯｸM" panose="020B0609000000000000" pitchFamily="49" charset="-128"/>
                <a:ea typeface="HGｺﾞｼｯｸM" panose="020B0609000000000000" pitchFamily="49" charset="-128"/>
              </a:rPr>
              <a:t>リサイクルの知識</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marL="95250" indent="-95250" fontAlgn="auto">
              <a:spcBef>
                <a:spcPts val="0"/>
              </a:spcBef>
              <a:spcAft>
                <a:spcPts val="0"/>
              </a:spcAft>
              <a:buFont typeface="Arial" panose="020B0604020202020204" pitchFamily="34" charset="0"/>
              <a:buChar char="•"/>
            </a:pPr>
            <a:r>
              <a:rPr lang="ja-JP" altLang="en-US" sz="1100" dirty="0" smtClean="0">
                <a:solidFill>
                  <a:prstClr val="black"/>
                </a:solidFill>
                <a:latin typeface="HGｺﾞｼｯｸM" panose="020B0609000000000000" pitchFamily="49" charset="-128"/>
                <a:ea typeface="HGｺﾞｼｯｸM" panose="020B0609000000000000" pitchFamily="49" charset="-128"/>
              </a:rPr>
              <a:t>市民活動の方法</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p:txBody>
      </p:sp>
      <p:sp>
        <p:nvSpPr>
          <p:cNvPr id="27" name="角丸四角形 26"/>
          <p:cNvSpPr/>
          <p:nvPr/>
        </p:nvSpPr>
        <p:spPr>
          <a:xfrm>
            <a:off x="3911507" y="4220185"/>
            <a:ext cx="2668249" cy="50315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fontAlgn="auto">
              <a:spcBef>
                <a:spcPts val="0"/>
              </a:spcBef>
              <a:spcAft>
                <a:spcPts val="0"/>
              </a:spcAft>
              <a:buFont typeface="Arial" panose="020B0604020202020204" pitchFamily="34" charset="0"/>
              <a:buChar char="•"/>
            </a:pPr>
            <a:r>
              <a:rPr lang="ja-JP" altLang="en-US" sz="1100" dirty="0" smtClean="0">
                <a:solidFill>
                  <a:prstClr val="black"/>
                </a:solidFill>
                <a:latin typeface="HGｺﾞｼｯｸM" panose="020B0609000000000000" pitchFamily="49" charset="-128"/>
                <a:ea typeface="HGｺﾞｼｯｸM" panose="020B0609000000000000" pitchFamily="49" charset="-128"/>
              </a:rPr>
              <a:t>被災した農地の復興への意欲</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marL="95250" indent="-95250" fontAlgn="auto">
              <a:spcBef>
                <a:spcPts val="0"/>
              </a:spcBef>
              <a:spcAft>
                <a:spcPts val="0"/>
              </a:spcAft>
              <a:buFont typeface="Arial" panose="020B0604020202020204" pitchFamily="34" charset="0"/>
              <a:buChar char="•"/>
            </a:pPr>
            <a:r>
              <a:rPr lang="ja-JP" altLang="en-US" sz="1100" dirty="0">
                <a:solidFill>
                  <a:prstClr val="black"/>
                </a:solidFill>
                <a:latin typeface="HGｺﾞｼｯｸM" panose="020B0609000000000000" pitchFamily="49" charset="-128"/>
                <a:ea typeface="HGｺﾞｼｯｸM" panose="020B0609000000000000" pitchFamily="49" charset="-128"/>
              </a:rPr>
              <a:t>オーガニックコットンに</a:t>
            </a:r>
            <a:r>
              <a:rPr lang="ja-JP" altLang="en-US" sz="1100" dirty="0" smtClean="0">
                <a:solidFill>
                  <a:prstClr val="black"/>
                </a:solidFill>
                <a:latin typeface="HGｺﾞｼｯｸM" panose="020B0609000000000000" pitchFamily="49" charset="-128"/>
                <a:ea typeface="HGｺﾞｼｯｸM" panose="020B0609000000000000" pitchFamily="49" charset="-128"/>
              </a:rPr>
              <a:t>ついて学ぶ</a:t>
            </a:r>
          </a:p>
        </p:txBody>
      </p:sp>
      <p:sp>
        <p:nvSpPr>
          <p:cNvPr id="29" name="角丸四角形 28"/>
          <p:cNvSpPr/>
          <p:nvPr/>
        </p:nvSpPr>
        <p:spPr>
          <a:xfrm>
            <a:off x="704122" y="4197343"/>
            <a:ext cx="1851458" cy="5669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smtClean="0">
                <a:solidFill>
                  <a:prstClr val="black"/>
                </a:solidFill>
                <a:latin typeface="HGｺﾞｼｯｸM" panose="020B0609000000000000" pitchFamily="49" charset="-128"/>
                <a:ea typeface="HGｺﾞｼｯｸM" panose="020B0609000000000000" pitchFamily="49" charset="-128"/>
              </a:rPr>
              <a:t>東日本大震災</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marL="95250" indent="-95250" fontAlgn="auto">
              <a:spcBef>
                <a:spcPts val="0"/>
              </a:spcBef>
              <a:spcAft>
                <a:spcPts val="0"/>
              </a:spcAft>
              <a:buFont typeface="Arial" panose="020B0604020202020204" pitchFamily="34" charset="0"/>
              <a:buChar char="•"/>
            </a:pPr>
            <a:r>
              <a:rPr lang="ja-JP" altLang="en-US" sz="1100" dirty="0" smtClean="0">
                <a:solidFill>
                  <a:prstClr val="black"/>
                </a:solidFill>
                <a:latin typeface="HGｺﾞｼｯｸM" panose="020B0609000000000000" pitchFamily="49" charset="-128"/>
                <a:ea typeface="HGｺﾞｼｯｸM" panose="020B0609000000000000" pitchFamily="49" charset="-128"/>
              </a:rPr>
              <a:t>古着による被災者支援</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a:p>
            <a:pPr marL="95250" indent="-95250" fontAlgn="auto">
              <a:spcBef>
                <a:spcPts val="0"/>
              </a:spcBef>
              <a:spcAft>
                <a:spcPts val="0"/>
              </a:spcAft>
              <a:buFont typeface="Arial" panose="020B0604020202020204" pitchFamily="34" charset="0"/>
              <a:buChar char="•"/>
            </a:pPr>
            <a:r>
              <a:rPr lang="ja-JP" altLang="en-US" sz="1100" dirty="0">
                <a:solidFill>
                  <a:prstClr val="black"/>
                </a:solidFill>
                <a:latin typeface="HGｺﾞｼｯｸM" panose="020B0609000000000000" pitchFamily="49" charset="-128"/>
                <a:ea typeface="HGｺﾞｼｯｸM" panose="020B0609000000000000" pitchFamily="49" charset="-128"/>
              </a:rPr>
              <a:t>被災現場で</a:t>
            </a:r>
            <a:r>
              <a:rPr lang="ja-JP" altLang="en-US" sz="1100" dirty="0" smtClean="0">
                <a:solidFill>
                  <a:prstClr val="black"/>
                </a:solidFill>
                <a:latin typeface="HGｺﾞｼｯｸM" panose="020B0609000000000000" pitchFamily="49" charset="-128"/>
                <a:ea typeface="HGｺﾞｼｯｸM" panose="020B0609000000000000" pitchFamily="49" charset="-128"/>
              </a:rPr>
              <a:t>の救援活動</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p:txBody>
      </p:sp>
      <p:sp>
        <p:nvSpPr>
          <p:cNvPr id="30" name="タイトル 1"/>
          <p:cNvSpPr txBox="1">
            <a:spLocks/>
          </p:cNvSpPr>
          <p:nvPr/>
        </p:nvSpPr>
        <p:spPr>
          <a:xfrm>
            <a:off x="206450" y="5576697"/>
            <a:ext cx="9139038" cy="671566"/>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地域活性化、地域課題解決への取組</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ネットワークの広がり</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67319" y="2494152"/>
            <a:ext cx="1932401" cy="360040"/>
          </a:xfrm>
          <a:prstGeom prst="roundRect">
            <a:avLst/>
          </a:prstGeom>
          <a:solidFill>
            <a:srgbClr val="92D050"/>
          </a:solidFill>
          <a:ln>
            <a:solidFill>
              <a:schemeClr val="bg1"/>
            </a:solidFill>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600" dirty="0" smtClean="0">
                <a:solidFill>
                  <a:sysClr val="windowText" lastClr="000000"/>
                </a:solidFill>
                <a:latin typeface="HGPｺﾞｼｯｸM" pitchFamily="50" charset="-128"/>
                <a:ea typeface="HGPｺﾞｼｯｸM" pitchFamily="50" charset="-128"/>
              </a:rPr>
              <a:t>各ステージでの学び</a:t>
            </a:r>
            <a:endParaRPr lang="ja-JP" altLang="en-US" sz="1600" dirty="0">
              <a:solidFill>
                <a:sysClr val="windowText" lastClr="000000"/>
              </a:solidFill>
              <a:latin typeface="HGPｺﾞｼｯｸM" pitchFamily="50" charset="-128"/>
              <a:ea typeface="HGPｺﾞｼｯｸM" pitchFamily="50" charset="-128"/>
            </a:endParaRPr>
          </a:p>
        </p:txBody>
      </p:sp>
      <p:cxnSp>
        <p:nvCxnSpPr>
          <p:cNvPr id="36" name="直線コネクタ 35"/>
          <p:cNvCxnSpPr>
            <a:stCxn id="13" idx="3"/>
            <a:endCxn id="25" idx="1"/>
          </p:cNvCxnSpPr>
          <p:nvPr/>
        </p:nvCxnSpPr>
        <p:spPr>
          <a:xfrm>
            <a:off x="2093765" y="3226441"/>
            <a:ext cx="1826741" cy="4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4" idx="3"/>
            <a:endCxn id="26" idx="1"/>
          </p:cNvCxnSpPr>
          <p:nvPr/>
        </p:nvCxnSpPr>
        <p:spPr>
          <a:xfrm>
            <a:off x="2093765" y="3799216"/>
            <a:ext cx="1826742" cy="10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29" idx="3"/>
            <a:endCxn id="27" idx="1"/>
          </p:cNvCxnSpPr>
          <p:nvPr/>
        </p:nvCxnSpPr>
        <p:spPr>
          <a:xfrm flipV="1">
            <a:off x="2555580" y="4471765"/>
            <a:ext cx="1355927" cy="90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6768603" y="1866962"/>
            <a:ext cx="2047508" cy="360040"/>
          </a:xfrm>
          <a:prstGeom prst="roundRect">
            <a:avLst/>
          </a:prstGeom>
          <a:solidFill>
            <a:srgbClr val="FF99CC"/>
          </a:solidFill>
          <a:ln>
            <a:solidFill>
              <a:schemeClr val="bg1"/>
            </a:solidFill>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600" dirty="0">
                <a:solidFill>
                  <a:sysClr val="windowText" lastClr="000000"/>
                </a:solidFill>
                <a:latin typeface="HGPｺﾞｼｯｸM" pitchFamily="50" charset="-128"/>
                <a:ea typeface="HGPｺﾞｼｯｸM" pitchFamily="50" charset="-128"/>
              </a:rPr>
              <a:t>ネットワークの広がり</a:t>
            </a:r>
          </a:p>
        </p:txBody>
      </p:sp>
      <p:sp>
        <p:nvSpPr>
          <p:cNvPr id="59" name="角丸四角形 58"/>
          <p:cNvSpPr/>
          <p:nvPr/>
        </p:nvSpPr>
        <p:spPr>
          <a:xfrm>
            <a:off x="7220581" y="3104021"/>
            <a:ext cx="1337932" cy="2546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共に</a:t>
            </a:r>
            <a:r>
              <a:rPr lang="ja-JP" altLang="en-US" sz="1100" dirty="0" smtClean="0">
                <a:solidFill>
                  <a:prstClr val="black"/>
                </a:solidFill>
                <a:latin typeface="HGｺﾞｼｯｸM" panose="020B0609000000000000" pitchFamily="49" charset="-128"/>
                <a:ea typeface="HGｺﾞｼｯｸM" panose="020B0609000000000000" pitchFamily="49" charset="-128"/>
              </a:rPr>
              <a:t>学びあう仲間</a:t>
            </a:r>
            <a:endParaRPr lang="en-US" altLang="ja-JP" sz="1100" dirty="0" smtClean="0">
              <a:solidFill>
                <a:prstClr val="black"/>
              </a:solidFill>
              <a:latin typeface="HGｺﾞｼｯｸM" panose="020B0609000000000000" pitchFamily="49" charset="-128"/>
              <a:ea typeface="HGｺﾞｼｯｸM" panose="020B0609000000000000" pitchFamily="49" charset="-128"/>
            </a:endParaRPr>
          </a:p>
        </p:txBody>
      </p:sp>
      <p:sp>
        <p:nvSpPr>
          <p:cNvPr id="60" name="角丸四角形 59"/>
          <p:cNvSpPr/>
          <p:nvPr/>
        </p:nvSpPr>
        <p:spPr>
          <a:xfrm>
            <a:off x="7136722" y="3557705"/>
            <a:ext cx="1505650" cy="50315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200" dirty="0" smtClean="0">
                <a:solidFill>
                  <a:prstClr val="black"/>
                </a:solidFill>
                <a:latin typeface="HGｺﾞｼｯｸM" panose="020B0609000000000000" pitchFamily="49" charset="-128"/>
                <a:ea typeface="HGｺﾞｼｯｸM" panose="020B0609000000000000" pitchFamily="49" charset="-128"/>
              </a:rPr>
              <a:t>大学・行政・関係団体・地域住民</a:t>
            </a:r>
            <a:endParaRPr lang="en-US" altLang="ja-JP" sz="1200" dirty="0" smtClean="0">
              <a:solidFill>
                <a:prstClr val="black"/>
              </a:solidFill>
              <a:latin typeface="HGｺﾞｼｯｸM" panose="020B0609000000000000" pitchFamily="49" charset="-128"/>
              <a:ea typeface="HGｺﾞｼｯｸM" panose="020B0609000000000000" pitchFamily="49" charset="-128"/>
            </a:endParaRPr>
          </a:p>
        </p:txBody>
      </p:sp>
      <p:cxnSp>
        <p:nvCxnSpPr>
          <p:cNvPr id="63" name="直線コネクタ 62"/>
          <p:cNvCxnSpPr>
            <a:stCxn id="25" idx="3"/>
            <a:endCxn id="59" idx="1"/>
          </p:cNvCxnSpPr>
          <p:nvPr/>
        </p:nvCxnSpPr>
        <p:spPr>
          <a:xfrm>
            <a:off x="6459065" y="3231325"/>
            <a:ext cx="7615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26" idx="3"/>
            <a:endCxn id="60" idx="1"/>
          </p:cNvCxnSpPr>
          <p:nvPr/>
        </p:nvCxnSpPr>
        <p:spPr>
          <a:xfrm>
            <a:off x="5447949" y="3809284"/>
            <a:ext cx="16887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18" idx="3"/>
            <a:endCxn id="23" idx="1"/>
          </p:cNvCxnSpPr>
          <p:nvPr/>
        </p:nvCxnSpPr>
        <p:spPr>
          <a:xfrm>
            <a:off x="3040384" y="5188004"/>
            <a:ext cx="3769043" cy="5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24230" y="944140"/>
            <a:ext cx="9777526" cy="738664"/>
          </a:xfrm>
          <a:prstGeom prst="rect">
            <a:avLst/>
          </a:prstGeom>
          <a:noFill/>
          <a:ln w="19050">
            <a:solidFill>
              <a:schemeClr val="accent4"/>
            </a:solidFill>
          </a:ln>
        </p:spPr>
        <p:txBody>
          <a:bodyPr wrap="square" rtlCol="0">
            <a:spAutoFit/>
          </a:bodyPr>
          <a:lstStyle/>
          <a:p>
            <a:r>
              <a:rPr kumimoji="1" lang="ja-JP" altLang="en-US" sz="1400" dirty="0" smtClean="0">
                <a:latin typeface="HGPｺﾞｼｯｸM" panose="020B0600000000000000" pitchFamily="50" charset="-128"/>
                <a:ea typeface="HGPｺﾞｼｯｸM" panose="020B0600000000000000" pitchFamily="50" charset="-128"/>
              </a:rPr>
              <a:t>結婚により専業主婦となり、離職したが、地域社会との関わりを持ちたいとの思いで、地元行政の研修に参加。そこで学び、地域のごみ問題について関心を持つようになったことで、古着の活用に取り組むように。その後、東日本大震災の被災者支援事業に取り組む中で、市民が主体となったまちづくりに取り組むため、</a:t>
            </a:r>
            <a:r>
              <a:rPr lang="ja-JP" altLang="en-US" sz="1400" dirty="0">
                <a:solidFill>
                  <a:prstClr val="black"/>
                </a:solidFill>
                <a:latin typeface="HGｺﾞｼｯｸM" panose="020B0609000000000000" pitchFamily="49" charset="-128"/>
                <a:ea typeface="HGｺﾞｼｯｸM" panose="020B0609000000000000" pitchFamily="49" charset="-128"/>
              </a:rPr>
              <a:t>いわき</a:t>
            </a:r>
            <a:r>
              <a:rPr lang="ja-JP" altLang="en-US" sz="1400" dirty="0" err="1">
                <a:solidFill>
                  <a:prstClr val="black"/>
                </a:solidFill>
                <a:latin typeface="HGｺﾞｼｯｸM" panose="020B0609000000000000" pitchFamily="49" charset="-128"/>
                <a:ea typeface="HGｺﾞｼｯｸM" panose="020B0609000000000000" pitchFamily="49" charset="-128"/>
              </a:rPr>
              <a:t>おてんと</a:t>
            </a:r>
            <a:r>
              <a:rPr lang="ja-JP" altLang="en-US" sz="1400" dirty="0">
                <a:solidFill>
                  <a:prstClr val="black"/>
                </a:solidFill>
                <a:latin typeface="HGｺﾞｼｯｸM" panose="020B0609000000000000" pitchFamily="49" charset="-128"/>
                <a:ea typeface="HGｺﾞｼｯｸM" panose="020B0609000000000000" pitchFamily="49" charset="-128"/>
              </a:rPr>
              <a:t>ＳＵＮ企業</a:t>
            </a:r>
            <a:r>
              <a:rPr lang="ja-JP" altLang="en-US" sz="1400" dirty="0" smtClean="0">
                <a:solidFill>
                  <a:prstClr val="black"/>
                </a:solidFill>
                <a:latin typeface="HGｺﾞｼｯｸM" panose="020B0609000000000000" pitchFamily="49" charset="-128"/>
                <a:ea typeface="HGｺﾞｼｯｸM" panose="020B0609000000000000" pitchFamily="49" charset="-128"/>
              </a:rPr>
              <a:t>組合を設立。</a:t>
            </a:r>
            <a:endParaRPr lang="ja-JP" altLang="en-US" sz="1400" dirty="0">
              <a:solidFill>
                <a:prstClr val="black"/>
              </a:solidFill>
              <a:latin typeface="HGｺﾞｼｯｸM" panose="020B0609000000000000" pitchFamily="49" charset="-128"/>
              <a:ea typeface="HGｺﾞｼｯｸM" panose="020B0609000000000000" pitchFamily="49" charset="-128"/>
            </a:endParaRPr>
          </a:p>
        </p:txBody>
      </p:sp>
      <p:pic>
        <p:nvPicPr>
          <p:cNvPr id="105" name="図 104"/>
          <p:cNvPicPr/>
          <p:nvPr/>
        </p:nvPicPr>
        <p:blipFill>
          <a:blip r:embed="rId2"/>
          <a:stretch>
            <a:fillRect/>
          </a:stretch>
        </p:blipFill>
        <p:spPr>
          <a:xfrm>
            <a:off x="536667" y="5393367"/>
            <a:ext cx="1630680" cy="1038225"/>
          </a:xfrm>
          <a:prstGeom prst="rect">
            <a:avLst/>
          </a:prstGeom>
        </p:spPr>
      </p:pic>
      <p:sp>
        <p:nvSpPr>
          <p:cNvPr id="8" name="角丸四角形 7"/>
          <p:cNvSpPr/>
          <p:nvPr/>
        </p:nvSpPr>
        <p:spPr>
          <a:xfrm>
            <a:off x="720671" y="2210257"/>
            <a:ext cx="1331084"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a:solidFill>
                  <a:prstClr val="black"/>
                </a:solidFill>
                <a:latin typeface="HGｺﾞｼｯｸM" panose="020B0609000000000000" pitchFamily="49" charset="-128"/>
                <a:ea typeface="HGｺﾞｼｯｸM" panose="020B0609000000000000" pitchFamily="49" charset="-128"/>
              </a:rPr>
              <a:t>専業主婦</a:t>
            </a:r>
          </a:p>
        </p:txBody>
      </p:sp>
    </p:spTree>
    <p:extLst>
      <p:ext uri="{BB962C8B-B14F-4D97-AF65-F5344CB8AC3E}">
        <p14:creationId xmlns:p14="http://schemas.microsoft.com/office/powerpoint/2010/main" val="118609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8542" y="2587555"/>
            <a:ext cx="8084264" cy="769441"/>
          </a:xfrm>
          <a:prstGeom prst="rect">
            <a:avLst/>
          </a:prstGeom>
          <a:noFill/>
        </p:spPr>
        <p:txBody>
          <a:bodyPr wrap="none" rtlCol="0">
            <a:spAutoFit/>
          </a:bodyPr>
          <a:lstStyle/>
          <a:p>
            <a:r>
              <a:rPr lang="ja-JP" altLang="en-US" sz="4400" dirty="0" smtClean="0">
                <a:latin typeface="HG丸ｺﾞｼｯｸM-PRO" panose="020F0600000000000000" pitchFamily="50" charset="-128"/>
                <a:ea typeface="HG丸ｺﾞｼｯｸM-PRO" panose="020F0600000000000000" pitchFamily="50" charset="-128"/>
              </a:rPr>
              <a:t>１．若年層に対するアプローチ</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0837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F4A52C-47F3-45F6-A264-9387679C0D73}" type="slidenum">
              <a:rPr lang="en-US" altLang="ja-JP" smtClean="0"/>
              <a:pPr/>
              <a:t>3</a:t>
            </a:fld>
            <a:endParaRPr lang="en-US" altLang="ja-JP"/>
          </a:p>
        </p:txBody>
      </p:sp>
      <p:sp>
        <p:nvSpPr>
          <p:cNvPr id="3" name="Rectangle 8"/>
          <p:cNvSpPr>
            <a:spLocks noChangeArrowheads="1"/>
          </p:cNvSpPr>
          <p:nvPr/>
        </p:nvSpPr>
        <p:spPr bwMode="auto">
          <a:xfrm>
            <a:off x="5040201" y="1758465"/>
            <a:ext cx="1183217" cy="276225"/>
          </a:xfrm>
          <a:prstGeom prst="rect">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solidFill>
                  <a:schemeClr val="bg1"/>
                </a:solidFill>
              </a:rPr>
              <a:t>具体的取組</a:t>
            </a:r>
          </a:p>
        </p:txBody>
      </p:sp>
      <p:sp>
        <p:nvSpPr>
          <p:cNvPr id="4" name="Text Box 9"/>
          <p:cNvSpPr txBox="1">
            <a:spLocks noChangeArrowheads="1"/>
          </p:cNvSpPr>
          <p:nvPr/>
        </p:nvSpPr>
        <p:spPr bwMode="auto">
          <a:xfrm>
            <a:off x="-67580" y="551437"/>
            <a:ext cx="9906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600" b="1" dirty="0"/>
              <a:t>○　男女共同参画の視点からの多様なキャリア形成支援</a:t>
            </a:r>
          </a:p>
        </p:txBody>
      </p:sp>
      <p:sp>
        <p:nvSpPr>
          <p:cNvPr id="5" name="Rectangle 16" descr="10%"/>
          <p:cNvSpPr>
            <a:spLocks noChangeArrowheads="1"/>
          </p:cNvSpPr>
          <p:nvPr/>
        </p:nvSpPr>
        <p:spPr bwMode="auto">
          <a:xfrm>
            <a:off x="5040201" y="2075017"/>
            <a:ext cx="4741466" cy="6477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t>これまでの事業成果を活用し、</a:t>
            </a:r>
            <a:r>
              <a:rPr lang="ja-JP" altLang="en-US" sz="1200" u="sng" dirty="0"/>
              <a:t>男女共同参画の視点に立ったキャリア教育</a:t>
            </a:r>
            <a:r>
              <a:rPr lang="ja-JP" altLang="en-US" sz="1200" dirty="0"/>
              <a:t>について、高校生や大学生を対象としたブックレットやプログラム等を作成し、普及活用を行う。</a:t>
            </a:r>
            <a:endParaRPr lang="en-US" altLang="ja-JP" sz="1200" dirty="0"/>
          </a:p>
        </p:txBody>
      </p:sp>
      <p:sp>
        <p:nvSpPr>
          <p:cNvPr id="6" name="Rectangle 26"/>
          <p:cNvSpPr>
            <a:spLocks noChangeArrowheads="1"/>
          </p:cNvSpPr>
          <p:nvPr/>
        </p:nvSpPr>
        <p:spPr bwMode="auto">
          <a:xfrm>
            <a:off x="14031" y="889574"/>
            <a:ext cx="1193535" cy="276225"/>
          </a:xfrm>
          <a:prstGeom prst="rect">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dirty="0">
                <a:solidFill>
                  <a:schemeClr val="bg1"/>
                </a:solidFill>
              </a:rPr>
              <a:t>現状・課題</a:t>
            </a:r>
          </a:p>
        </p:txBody>
      </p:sp>
      <p:sp>
        <p:nvSpPr>
          <p:cNvPr id="8" name="テキスト ボックス 47"/>
          <p:cNvSpPr txBox="1">
            <a:spLocks noChangeArrowheads="1"/>
          </p:cNvSpPr>
          <p:nvPr/>
        </p:nvSpPr>
        <p:spPr bwMode="auto">
          <a:xfrm>
            <a:off x="-77899" y="2300478"/>
            <a:ext cx="47053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en-US" altLang="ja-JP" sz="1050" dirty="0" smtClean="0"/>
              <a:t>【</a:t>
            </a:r>
            <a:r>
              <a:rPr lang="ja-JP" altLang="en-US" sz="1050" dirty="0" smtClean="0"/>
              <a:t>学部学生に占める女性の割合（分野別） </a:t>
            </a:r>
            <a:r>
              <a:rPr lang="en-US" altLang="ja-JP" sz="1050" dirty="0" smtClean="0"/>
              <a:t>】</a:t>
            </a:r>
            <a:endParaRPr lang="ja-JP" altLang="en-US" sz="1050" dirty="0" smtClean="0"/>
          </a:p>
        </p:txBody>
      </p:sp>
      <p:sp>
        <p:nvSpPr>
          <p:cNvPr id="9" name="Rectangle 16" descr="10%"/>
          <p:cNvSpPr>
            <a:spLocks noChangeArrowheads="1"/>
          </p:cNvSpPr>
          <p:nvPr/>
        </p:nvSpPr>
        <p:spPr bwMode="auto">
          <a:xfrm>
            <a:off x="28167" y="1263165"/>
            <a:ext cx="4540250" cy="990600"/>
          </a:xfrm>
          <a:prstGeom prst="rect">
            <a:avLst/>
          </a:prstGeom>
          <a:pattFill prst="pct10">
            <a:fgClr>
              <a:srgbClr val="FF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 typeface="Wingdings" pitchFamily="2" charset="2"/>
              <a:buChar char="l"/>
              <a:defRPr/>
            </a:pPr>
            <a:r>
              <a:rPr lang="ja-JP" altLang="en-US" sz="1200" dirty="0" smtClean="0"/>
              <a:t>男女共同参画社会とは、男女が性別にかかわらず、様々な</a:t>
            </a:r>
            <a:endParaRPr lang="en-US" altLang="ja-JP" sz="1200" dirty="0" smtClean="0"/>
          </a:p>
          <a:p>
            <a:pPr marL="0" indent="0" eaLnBrk="1" hangingPunct="1">
              <a:spcBef>
                <a:spcPct val="0"/>
              </a:spcBef>
              <a:buFontTx/>
              <a:buNone/>
              <a:defRPr/>
            </a:pPr>
            <a:r>
              <a:rPr lang="ja-JP" altLang="en-US" sz="1200" dirty="0" smtClean="0"/>
              <a:t>　 分野で活躍できる社会であるが、現状では進路選択や職業</a:t>
            </a:r>
            <a:endParaRPr lang="en-US" altLang="ja-JP" sz="1200" dirty="0" smtClean="0"/>
          </a:p>
          <a:p>
            <a:pPr marL="0" indent="0" eaLnBrk="1" hangingPunct="1">
              <a:spcBef>
                <a:spcPct val="0"/>
              </a:spcBef>
              <a:buFontTx/>
              <a:buNone/>
              <a:defRPr/>
            </a:pPr>
            <a:r>
              <a:rPr lang="en-US" altLang="ja-JP" sz="1200" dirty="0" smtClean="0"/>
              <a:t>    </a:t>
            </a:r>
            <a:r>
              <a:rPr lang="ja-JP" altLang="en-US" sz="1200" dirty="0" smtClean="0"/>
              <a:t>において男女の偏りが存在。</a:t>
            </a:r>
            <a:endParaRPr lang="en-US" altLang="ja-JP" sz="1200" dirty="0" smtClean="0"/>
          </a:p>
          <a:p>
            <a:pPr eaLnBrk="1" hangingPunct="1">
              <a:spcBef>
                <a:spcPct val="0"/>
              </a:spcBef>
              <a:buFont typeface="Wingdings" pitchFamily="2" charset="2"/>
              <a:buChar char="l"/>
              <a:defRPr/>
            </a:pPr>
            <a:r>
              <a:rPr lang="ja-JP" altLang="en-US" sz="1200" dirty="0" smtClean="0"/>
              <a:t>これには、ロールモデルの不足や固定的な性別役割分担意識等の影響が懸念されている。</a:t>
            </a:r>
            <a:endParaRPr lang="en-US" altLang="ja-JP" sz="1200" dirty="0" smtClean="0"/>
          </a:p>
        </p:txBody>
      </p:sp>
      <p:sp>
        <p:nvSpPr>
          <p:cNvPr id="11" name="Rectangle 16" descr="10%"/>
          <p:cNvSpPr>
            <a:spLocks noChangeArrowheads="1"/>
          </p:cNvSpPr>
          <p:nvPr/>
        </p:nvSpPr>
        <p:spPr bwMode="auto">
          <a:xfrm>
            <a:off x="5040201" y="1197108"/>
            <a:ext cx="4741466" cy="50482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t>男女ともに多様な選択が可能となるよう学校教育の段階から</a:t>
            </a:r>
            <a:r>
              <a:rPr lang="ja-JP" altLang="en-US" sz="1200" u="sng" dirty="0"/>
              <a:t>男女共同参画の視点に立ったキャリア教育を推進</a:t>
            </a:r>
            <a:r>
              <a:rPr lang="ja-JP" altLang="en-US" sz="1200" dirty="0"/>
              <a:t>することが必要。</a:t>
            </a:r>
          </a:p>
        </p:txBody>
      </p:sp>
      <p:sp>
        <p:nvSpPr>
          <p:cNvPr id="12" name="AutoShape 6"/>
          <p:cNvSpPr>
            <a:spLocks noChangeArrowheads="1"/>
          </p:cNvSpPr>
          <p:nvPr/>
        </p:nvSpPr>
        <p:spPr bwMode="auto">
          <a:xfrm>
            <a:off x="4601655" y="1205103"/>
            <a:ext cx="361156" cy="1095375"/>
          </a:xfrm>
          <a:prstGeom prst="rightArrow">
            <a:avLst>
              <a:gd name="adj1" fmla="val 50000"/>
              <a:gd name="adj2" fmla="val 62407"/>
            </a:avLst>
          </a:prstGeom>
          <a:solidFill>
            <a:srgbClr val="FFC000"/>
          </a:solidFill>
          <a:ln w="9525">
            <a:solidFill>
              <a:srgbClr val="FF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13" name="Rectangle 26"/>
          <p:cNvSpPr>
            <a:spLocks noChangeArrowheads="1"/>
          </p:cNvSpPr>
          <p:nvPr/>
        </p:nvSpPr>
        <p:spPr bwMode="auto">
          <a:xfrm>
            <a:off x="5040202" y="896739"/>
            <a:ext cx="1193535" cy="276225"/>
          </a:xfrm>
          <a:prstGeom prst="rect">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b="1">
                <a:solidFill>
                  <a:schemeClr val="bg1"/>
                </a:solidFill>
              </a:rPr>
              <a:t>方向性</a:t>
            </a:r>
          </a:p>
        </p:txBody>
      </p:sp>
      <p:sp>
        <p:nvSpPr>
          <p:cNvPr id="14" name="テキスト ボックス 2"/>
          <p:cNvSpPr txBox="1">
            <a:spLocks noChangeArrowheads="1"/>
          </p:cNvSpPr>
          <p:nvPr/>
        </p:nvSpPr>
        <p:spPr bwMode="auto">
          <a:xfrm>
            <a:off x="-77899" y="4243081"/>
            <a:ext cx="3879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en-US" altLang="ja-JP" sz="1050" dirty="0" smtClean="0"/>
              <a:t>【</a:t>
            </a:r>
            <a:r>
              <a:rPr lang="ja-JP" altLang="en-US" sz="1050" dirty="0" smtClean="0"/>
              <a:t>各分野における女性の参画状況</a:t>
            </a:r>
            <a:r>
              <a:rPr lang="en-US" altLang="ja-JP" sz="1050" dirty="0" smtClean="0"/>
              <a:t>】</a:t>
            </a:r>
            <a:endParaRPr lang="ja-JP" altLang="en-US" sz="1050" dirty="0" smtClean="0"/>
          </a:p>
        </p:txBody>
      </p:sp>
      <p:graphicFrame>
        <p:nvGraphicFramePr>
          <p:cNvPr id="24" name="オブジェクト 5"/>
          <p:cNvGraphicFramePr>
            <a:graphicFrameLocks/>
          </p:cNvGraphicFramePr>
          <p:nvPr>
            <p:extLst>
              <p:ext uri="{D42A27DB-BD31-4B8C-83A1-F6EECF244321}">
                <p14:modId xmlns:p14="http://schemas.microsoft.com/office/powerpoint/2010/main" val="2385386699"/>
              </p:ext>
            </p:extLst>
          </p:nvPr>
        </p:nvGraphicFramePr>
        <p:xfrm>
          <a:off x="0" y="2529157"/>
          <a:ext cx="4540250" cy="1633537"/>
        </p:xfrm>
        <a:graphic>
          <a:graphicData uri="http://schemas.openxmlformats.org/presentationml/2006/ole">
            <mc:AlternateContent xmlns:mc="http://schemas.openxmlformats.org/markup-compatibility/2006">
              <mc:Choice xmlns:v="urn:schemas-microsoft-com:vml" Requires="v">
                <p:oleObj spid="_x0000_s1052" r:id="rId5" imgW="10114141" imgH="5346655" progId="Excel.Chart.8">
                  <p:embed/>
                </p:oleObj>
              </mc:Choice>
              <mc:Fallback>
                <p:oleObj r:id="rId5" imgW="10114141" imgH="5346655"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29157"/>
                        <a:ext cx="45402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 name="グループ化 6"/>
          <p:cNvGrpSpPr>
            <a:grpSpLocks/>
          </p:cNvGrpSpPr>
          <p:nvPr/>
        </p:nvGrpSpPr>
        <p:grpSpPr bwMode="auto">
          <a:xfrm>
            <a:off x="211026" y="4090644"/>
            <a:ext cx="4550569" cy="185738"/>
            <a:chOff x="266700" y="4103688"/>
            <a:chExt cx="4200525" cy="185738"/>
          </a:xfrm>
        </p:grpSpPr>
        <p:sp>
          <p:nvSpPr>
            <p:cNvPr id="26" name="テキスト ボックス 25"/>
            <p:cNvSpPr txBox="1"/>
            <p:nvPr/>
          </p:nvSpPr>
          <p:spPr>
            <a:xfrm>
              <a:off x="2006600" y="4103688"/>
              <a:ext cx="2460625" cy="185738"/>
            </a:xfrm>
            <a:prstGeom prst="rect">
              <a:avLst/>
            </a:prstGeom>
            <a:noFill/>
          </p:spPr>
          <p:txBody>
            <a:bodyPr>
              <a:spAutoFit/>
            </a:bodyPr>
            <a:lstStyle/>
            <a:p>
              <a:pPr>
                <a:defRPr/>
              </a:pPr>
              <a:r>
                <a:rPr lang="ja-JP" altLang="en-US" sz="600" dirty="0">
                  <a:solidFill>
                    <a:prstClr val="black"/>
                  </a:solidFill>
                  <a:latin typeface="+mn-ea"/>
                </a:rPr>
                <a:t>（出典）平成</a:t>
              </a:r>
              <a:r>
                <a:rPr lang="en-US" altLang="ja-JP" sz="600" dirty="0">
                  <a:solidFill>
                    <a:prstClr val="black"/>
                  </a:solidFill>
                  <a:latin typeface="+mn-ea"/>
                </a:rPr>
                <a:t>25</a:t>
              </a:r>
              <a:r>
                <a:rPr lang="ja-JP" altLang="en-US" sz="600" dirty="0">
                  <a:solidFill>
                    <a:prstClr val="black"/>
                  </a:solidFill>
                  <a:latin typeface="+mn-ea"/>
                </a:rPr>
                <a:t>年度「学校基本調査」（文部科学省）より作成</a:t>
              </a:r>
            </a:p>
          </p:txBody>
        </p:sp>
        <p:sp>
          <p:nvSpPr>
            <p:cNvPr id="27" name="テキスト ボックス 26"/>
            <p:cNvSpPr txBox="1"/>
            <p:nvPr/>
          </p:nvSpPr>
          <p:spPr>
            <a:xfrm>
              <a:off x="266700" y="4103688"/>
              <a:ext cx="1716088" cy="185738"/>
            </a:xfrm>
            <a:prstGeom prst="rect">
              <a:avLst/>
            </a:prstGeom>
            <a:noFill/>
          </p:spPr>
          <p:txBody>
            <a:bodyPr>
              <a:spAutoFit/>
            </a:bodyPr>
            <a:lstStyle/>
            <a:p>
              <a:pPr>
                <a:defRPr/>
              </a:pPr>
              <a:r>
                <a:rPr lang="en-US" altLang="ja-JP" sz="600" dirty="0">
                  <a:solidFill>
                    <a:prstClr val="black"/>
                  </a:solidFill>
                  <a:latin typeface="+mn-ea"/>
                </a:rPr>
                <a:t>※</a:t>
              </a:r>
              <a:r>
                <a:rPr lang="ja-JP" altLang="en-US" sz="600" dirty="0">
                  <a:solidFill>
                    <a:prstClr val="black"/>
                  </a:solidFill>
                  <a:latin typeface="+mn-ea"/>
                </a:rPr>
                <a:t>　保健には医学・薬学・歯学・看護学を含む</a:t>
              </a:r>
            </a:p>
          </p:txBody>
        </p:sp>
      </p:grpSp>
      <p:graphicFrame>
        <p:nvGraphicFramePr>
          <p:cNvPr id="34" name="グラフ 33"/>
          <p:cNvGraphicFramePr>
            <a:graphicFrameLocks/>
          </p:cNvGraphicFramePr>
          <p:nvPr>
            <p:extLst>
              <p:ext uri="{D42A27DB-BD31-4B8C-83A1-F6EECF244321}">
                <p14:modId xmlns:p14="http://schemas.microsoft.com/office/powerpoint/2010/main" val="3594400490"/>
              </p:ext>
            </p:extLst>
          </p:nvPr>
        </p:nvGraphicFramePr>
        <p:xfrm>
          <a:off x="75873" y="4583090"/>
          <a:ext cx="4706360" cy="2172961"/>
        </p:xfrm>
        <a:graphic>
          <a:graphicData uri="http://schemas.openxmlformats.org/drawingml/2006/chart">
            <c:chart xmlns:c="http://schemas.openxmlformats.org/drawingml/2006/chart" xmlns:r="http://schemas.openxmlformats.org/officeDocument/2006/relationships" r:id="rId7"/>
          </a:graphicData>
        </a:graphic>
      </p:graphicFrame>
      <p:sp>
        <p:nvSpPr>
          <p:cNvPr id="35" name="テキスト ボックス 44"/>
          <p:cNvSpPr txBox="1">
            <a:spLocks noChangeArrowheads="1"/>
          </p:cNvSpPr>
          <p:nvPr/>
        </p:nvSpPr>
        <p:spPr bwMode="auto">
          <a:xfrm>
            <a:off x="41749" y="4490757"/>
            <a:ext cx="3385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600"/>
              <a:t>（％）</a:t>
            </a: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334" y="3292923"/>
            <a:ext cx="2075481" cy="294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AutoShape 6"/>
          <p:cNvSpPr>
            <a:spLocks noChangeArrowheads="1"/>
          </p:cNvSpPr>
          <p:nvPr/>
        </p:nvSpPr>
        <p:spPr bwMode="auto">
          <a:xfrm>
            <a:off x="5015756" y="2759744"/>
            <a:ext cx="361156" cy="309916"/>
          </a:xfrm>
          <a:prstGeom prst="rightArrow">
            <a:avLst>
              <a:gd name="adj1" fmla="val 50000"/>
              <a:gd name="adj2" fmla="val 62407"/>
            </a:avLst>
          </a:prstGeom>
          <a:solidFill>
            <a:srgbClr val="FFC000"/>
          </a:solidFill>
          <a:ln w="9525">
            <a:solidFill>
              <a:srgbClr val="FF990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p>
        </p:txBody>
      </p:sp>
      <p:sp>
        <p:nvSpPr>
          <p:cNvPr id="47" name="Rectangle 16" descr="10%"/>
          <p:cNvSpPr>
            <a:spLocks noChangeArrowheads="1"/>
          </p:cNvSpPr>
          <p:nvPr/>
        </p:nvSpPr>
        <p:spPr bwMode="auto">
          <a:xfrm>
            <a:off x="5376912" y="2775211"/>
            <a:ext cx="4404755" cy="46166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t>学生を対象とした、男女が共に学びあう</a:t>
            </a:r>
            <a:r>
              <a:rPr lang="ja-JP" altLang="en-US" sz="1200" dirty="0"/>
              <a:t>ワークショップを</a:t>
            </a:r>
            <a:r>
              <a:rPr lang="ja-JP" altLang="en-US" sz="1200" dirty="0" smtClean="0"/>
              <a:t>実施。</a:t>
            </a:r>
            <a:endParaRPr lang="en-US" altLang="ja-JP" sz="1200" dirty="0" smtClean="0"/>
          </a:p>
          <a:p>
            <a:pPr eaLnBrk="1" hangingPunct="1">
              <a:spcBef>
                <a:spcPct val="0"/>
              </a:spcBef>
              <a:buFontTx/>
              <a:buNone/>
            </a:pPr>
            <a:r>
              <a:rPr lang="ja-JP" altLang="en-US" sz="1200" dirty="0" smtClean="0"/>
              <a:t>普及・啓発のための実践手引書を作成。</a:t>
            </a:r>
            <a:endParaRPr lang="en-US" altLang="ja-JP" sz="1200" dirty="0"/>
          </a:p>
        </p:txBody>
      </p:sp>
      <p:sp>
        <p:nvSpPr>
          <p:cNvPr id="48" name="Rectangle 11"/>
          <p:cNvSpPr>
            <a:spLocks noChangeArrowheads="1"/>
          </p:cNvSpPr>
          <p:nvPr/>
        </p:nvSpPr>
        <p:spPr bwMode="auto">
          <a:xfrm>
            <a:off x="15552" y="0"/>
            <a:ext cx="9906000" cy="6096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eaLnBrk="1" hangingPunct="1">
              <a:spcBef>
                <a:spcPct val="50000"/>
              </a:spcBef>
              <a:buFontTx/>
              <a:buNone/>
            </a:pPr>
            <a:r>
              <a:rPr lang="ja-JP" altLang="en-US" sz="2000" b="1" dirty="0" smtClean="0">
                <a:latin typeface="+mn-lt"/>
                <a:ea typeface="+mj-ea"/>
              </a:rPr>
              <a:t>　</a:t>
            </a:r>
            <a:r>
              <a:rPr lang="ja-JP" altLang="en-US" sz="2000" dirty="0">
                <a:ea typeface="HGP創英角ｺﾞｼｯｸUB" pitchFamily="50" charset="-128"/>
              </a:rPr>
              <a:t>男女共同参画社会の実現の加速に向けた学習機会充実</a:t>
            </a:r>
            <a:r>
              <a:rPr lang="ja-JP" altLang="en-US" sz="2000" dirty="0" smtClean="0">
                <a:ea typeface="HGP創英角ｺﾞｼｯｸUB" pitchFamily="50" charset="-128"/>
              </a:rPr>
              <a:t>事業</a:t>
            </a:r>
            <a:endParaRPr lang="ja-JP" altLang="en-US" sz="2000" dirty="0">
              <a:ea typeface="HGP創英角ｺﾞｼｯｸUB" pitchFamily="50" charset="-128"/>
            </a:endParaRPr>
          </a:p>
        </p:txBody>
      </p:sp>
      <p:pic>
        <p:nvPicPr>
          <p:cNvPr id="105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3122" y="3327635"/>
            <a:ext cx="2046027" cy="290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76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1" name="Picture 90" descr="shabo3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285590" y="3113433"/>
            <a:ext cx="898957" cy="719137"/>
          </a:xfrm>
          <a:noFill/>
        </p:spPr>
      </p:pic>
      <p:sp>
        <p:nvSpPr>
          <p:cNvPr id="2051" name="AutoShape 2"/>
          <p:cNvSpPr>
            <a:spLocks noChangeArrowheads="1"/>
          </p:cNvSpPr>
          <p:nvPr/>
        </p:nvSpPr>
        <p:spPr bwMode="auto">
          <a:xfrm>
            <a:off x="5306439" y="3827507"/>
            <a:ext cx="4366137" cy="2386595"/>
          </a:xfrm>
          <a:prstGeom prst="roundRect">
            <a:avLst>
              <a:gd name="adj" fmla="val 16667"/>
            </a:avLst>
          </a:prstGeom>
          <a:noFill/>
          <a:ln w="19050" algn="ctr">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pic>
        <p:nvPicPr>
          <p:cNvPr id="2052" name="Picture 4" descr="shabo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130" y="2979445"/>
            <a:ext cx="856074"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a:off x="109050" y="1340769"/>
            <a:ext cx="4788879" cy="794164"/>
          </a:xfrm>
          <a:prstGeom prst="roundRect">
            <a:avLst>
              <a:gd name="adj" fmla="val 16667"/>
            </a:avLst>
          </a:prstGeom>
          <a:gradFill rotWithShape="1">
            <a:gsLst>
              <a:gs pos="0">
                <a:srgbClr val="FFFF65"/>
              </a:gs>
              <a:gs pos="100000">
                <a:srgbClr val="FFFFBD"/>
              </a:gs>
            </a:gsLst>
            <a:lin ang="2700000" scaled="1"/>
          </a:gradFill>
          <a:ln>
            <a:noFill/>
          </a:ln>
          <a:effectLst>
            <a:outerShdw dist="107763" dir="2700000" algn="ctr" rotWithShape="0">
              <a:srgbClr val="E4D24A">
                <a:alpha val="50000"/>
              </a:srgbClr>
            </a:outerShdw>
          </a:effectLst>
          <a:extLst>
            <a:ext uri="{91240B29-F687-4F45-9708-019B960494DF}">
              <a14:hiddenLine xmlns:a14="http://schemas.microsoft.com/office/drawing/2010/main" w="12700" algn="ctr">
                <a:solidFill>
                  <a:srgbClr val="000000"/>
                </a:solidFill>
                <a:round/>
                <a:headEnd/>
                <a:tailEnd/>
              </a14:hiddenLine>
            </a:ext>
          </a:extLst>
        </p:spPr>
        <p:txBody>
          <a:bodyPr lIns="91408" tIns="45704" rIns="91408" bIns="45704"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en-US" altLang="ja-JP" sz="1400" dirty="0" smtClean="0">
              <a:solidFill>
                <a:srgbClr val="000000"/>
              </a:solidFill>
              <a:latin typeface="HGPｺﾞｼｯｸM" panose="020B0600000000000000" pitchFamily="50" charset="-128"/>
              <a:ea typeface="HGPｺﾞｼｯｸM" panose="020B0600000000000000" pitchFamily="50" charset="-128"/>
            </a:endParaRPr>
          </a:p>
          <a:p>
            <a:pPr eaLnBrk="1" hangingPunct="1">
              <a:spcBef>
                <a:spcPct val="50000"/>
              </a:spcBef>
              <a:buFontTx/>
              <a:buNone/>
            </a:pPr>
            <a:r>
              <a:rPr lang="ja-JP" altLang="en-US" sz="1400" dirty="0" smtClean="0">
                <a:solidFill>
                  <a:srgbClr val="000000"/>
                </a:solidFill>
                <a:latin typeface="HGPｺﾞｼｯｸM" panose="020B0600000000000000" pitchFamily="50" charset="-128"/>
                <a:ea typeface="HGPｺﾞｼｯｸM" panose="020B0600000000000000" pitchFamily="50" charset="-128"/>
              </a:rPr>
              <a:t>　科学技術分野で活躍する女性研究者・技術者、大学生等と女子中高生の交流機会の提供や実験教室、出前授業の実施等、女子中高生の理系進路選択を支援する取組を実施する。</a:t>
            </a:r>
          </a:p>
          <a:p>
            <a:pPr eaLnBrk="1" hangingPunct="1">
              <a:spcBef>
                <a:spcPct val="50000"/>
              </a:spcBef>
              <a:buFontTx/>
              <a:buNone/>
            </a:pPr>
            <a:endParaRPr lang="en-US" altLang="ja-JP" sz="1600" dirty="0" smtClean="0">
              <a:solidFill>
                <a:srgbClr val="000000"/>
              </a:solidFill>
              <a:latin typeface="HGPｺﾞｼｯｸM" panose="020B0600000000000000" pitchFamily="50" charset="-128"/>
              <a:ea typeface="HGPｺﾞｼｯｸM" panose="020B0600000000000000" pitchFamily="50" charset="-128"/>
            </a:endParaRPr>
          </a:p>
        </p:txBody>
      </p:sp>
      <p:pic>
        <p:nvPicPr>
          <p:cNvPr id="2055" name="Picture 8" descr="shabo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142" y="3508538"/>
            <a:ext cx="37324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shabo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401" y="2549311"/>
            <a:ext cx="59083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2"/>
          <p:cNvSpPr>
            <a:spLocks noChangeArrowheads="1"/>
          </p:cNvSpPr>
          <p:nvPr/>
        </p:nvSpPr>
        <p:spPr bwMode="auto">
          <a:xfrm>
            <a:off x="4998326" y="1225411"/>
            <a:ext cx="1076843" cy="3238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smtClean="0">
                <a:solidFill>
                  <a:srgbClr val="FFFFFF"/>
                </a:solidFill>
                <a:latin typeface="HGPｺﾞｼｯｸM" panose="020B0600000000000000" pitchFamily="50" charset="-128"/>
                <a:ea typeface="HGPｺﾞｼｯｸM" panose="020B0600000000000000" pitchFamily="50" charset="-128"/>
              </a:rPr>
              <a:t>課題</a:t>
            </a:r>
          </a:p>
        </p:txBody>
      </p:sp>
      <p:pic>
        <p:nvPicPr>
          <p:cNvPr id="2061" name="Picture 16" descr="shabo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77" y="2767267"/>
            <a:ext cx="54001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18"/>
          <p:cNvSpPr txBox="1">
            <a:spLocks noChangeArrowheads="1"/>
          </p:cNvSpPr>
          <p:nvPr/>
        </p:nvSpPr>
        <p:spPr bwMode="auto">
          <a:xfrm>
            <a:off x="5033236" y="1560946"/>
            <a:ext cx="4833029" cy="11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1408" tIns="45704" rIns="91408" bIns="45704">
            <a:spAutoFit/>
          </a:bodyPr>
          <a:lstStyle>
            <a:lvl1pPr marL="177800" indent="-1778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nSpc>
                <a:spcPct val="110000"/>
              </a:lnSpc>
              <a:spcBef>
                <a:spcPct val="50000"/>
              </a:spcBef>
              <a:buFontTx/>
              <a:buNone/>
            </a:pPr>
            <a:r>
              <a:rPr lang="ja-JP" altLang="en-US" sz="1400" b="1" dirty="0" smtClean="0">
                <a:solidFill>
                  <a:srgbClr val="4D4D4D"/>
                </a:solidFill>
                <a:latin typeface="HGPｺﾞｼｯｸM" panose="020B0600000000000000" pitchFamily="50" charset="-128"/>
                <a:ea typeface="HGPｺﾞｼｯｸM" panose="020B0600000000000000" pitchFamily="50" charset="-128"/>
              </a:rPr>
              <a:t>・　</a:t>
            </a:r>
            <a:r>
              <a:rPr lang="ja-JP" altLang="en-US" sz="1400" b="1" u="sng" dirty="0" smtClean="0">
                <a:solidFill>
                  <a:srgbClr val="6E6E6E"/>
                </a:solidFill>
                <a:latin typeface="HGPｺﾞｼｯｸM" panose="020B0600000000000000" pitchFamily="50" charset="-128"/>
                <a:ea typeface="HGPｺﾞｼｯｸM" panose="020B0600000000000000" pitchFamily="50" charset="-128"/>
              </a:rPr>
              <a:t>女性が科学技術分野に進む上での参考となる身近な事例が乏しく、女性が研究者等をめざす上で将来像が描きにくい。</a:t>
            </a:r>
          </a:p>
          <a:p>
            <a:pPr>
              <a:lnSpc>
                <a:spcPct val="110000"/>
              </a:lnSpc>
              <a:spcBef>
                <a:spcPct val="50000"/>
              </a:spcBef>
              <a:buFontTx/>
              <a:buNone/>
            </a:pPr>
            <a:r>
              <a:rPr lang="ja-JP" altLang="en-US" sz="1400" b="1" dirty="0" smtClean="0">
                <a:solidFill>
                  <a:srgbClr val="6E6E6E"/>
                </a:solidFill>
                <a:latin typeface="HGPｺﾞｼｯｸM" panose="020B0600000000000000" pitchFamily="50" charset="-128"/>
                <a:ea typeface="HGPｺﾞｼｯｸM" panose="020B0600000000000000" pitchFamily="50" charset="-128"/>
              </a:rPr>
              <a:t>・　</a:t>
            </a:r>
            <a:r>
              <a:rPr lang="ja-JP" altLang="en-US" sz="1400" b="1" u="sng" dirty="0" smtClean="0">
                <a:solidFill>
                  <a:srgbClr val="6E6E6E"/>
                </a:solidFill>
                <a:latin typeface="HGPｺﾞｼｯｸM" panose="020B0600000000000000" pitchFamily="50" charset="-128"/>
                <a:ea typeface="HGPｺﾞｼｯｸM" panose="020B0600000000000000" pitchFamily="50" charset="-128"/>
              </a:rPr>
              <a:t>自然科学系の学部・大学院に占める女性の割合は、人文・社会科学に比べて非常に低い。</a:t>
            </a:r>
          </a:p>
        </p:txBody>
      </p:sp>
      <p:pic>
        <p:nvPicPr>
          <p:cNvPr id="2065" name="Picture 20" descr="shabo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202" y="2720378"/>
            <a:ext cx="207560" cy="18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1" descr="shabo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3407" y="3127843"/>
            <a:ext cx="158826"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30"/>
          <p:cNvSpPr>
            <a:spLocks noChangeArrowheads="1"/>
          </p:cNvSpPr>
          <p:nvPr/>
        </p:nvSpPr>
        <p:spPr bwMode="auto">
          <a:xfrm>
            <a:off x="34060" y="634846"/>
            <a:ext cx="9834534" cy="528857"/>
          </a:xfrm>
          <a:prstGeom prst="rect">
            <a:avLst/>
          </a:prstGeom>
          <a:solidFill>
            <a:schemeClr val="bg1"/>
          </a:solidFill>
          <a:ln w="9525">
            <a:solidFill>
              <a:schemeClr val="tx1"/>
            </a:solidFill>
            <a:prstDash val="dash"/>
            <a:miter lim="800000"/>
            <a:headEnd/>
            <a:tailEnd/>
          </a:ln>
        </p:spPr>
        <p:txBody>
          <a:bodyPr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srgbClr val="000000"/>
                </a:solidFill>
                <a:latin typeface="ＭＳ ゴシック" panose="020B0609070205080204" pitchFamily="49" charset="-128"/>
                <a:ea typeface="ＭＳ ゴシック" panose="020B0609070205080204" pitchFamily="49" charset="-128"/>
              </a:rPr>
              <a:t>女性研究者の積極的な採用・登用を促進するための取組に加え、女子児童・生徒に向けて理系分野に対する興味や関心を喚起する取組の強化が必要。</a:t>
            </a:r>
          </a:p>
        </p:txBody>
      </p:sp>
      <p:sp>
        <p:nvSpPr>
          <p:cNvPr id="2072" name="Oval 35"/>
          <p:cNvSpPr>
            <a:spLocks noChangeArrowheads="1"/>
          </p:cNvSpPr>
          <p:nvPr/>
        </p:nvSpPr>
        <p:spPr bwMode="auto">
          <a:xfrm>
            <a:off x="8737088" y="5136147"/>
            <a:ext cx="155650" cy="144462"/>
          </a:xfrm>
          <a:prstGeom prst="ellipse">
            <a:avLst/>
          </a:prstGeom>
          <a:solidFill>
            <a:srgbClr val="E0CDF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73" name="Oval 36"/>
          <p:cNvSpPr>
            <a:spLocks noChangeArrowheads="1"/>
          </p:cNvSpPr>
          <p:nvPr/>
        </p:nvSpPr>
        <p:spPr bwMode="auto">
          <a:xfrm>
            <a:off x="8814919" y="4848809"/>
            <a:ext cx="235063" cy="215900"/>
          </a:xfrm>
          <a:prstGeom prst="ellipse">
            <a:avLst/>
          </a:prstGeom>
          <a:solidFill>
            <a:srgbClr val="E0CDFF"/>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74" name="AutoShape 37"/>
          <p:cNvSpPr>
            <a:spLocks noChangeArrowheads="1"/>
          </p:cNvSpPr>
          <p:nvPr/>
        </p:nvSpPr>
        <p:spPr bwMode="auto">
          <a:xfrm>
            <a:off x="7554142" y="4297715"/>
            <a:ext cx="1893210" cy="1144587"/>
          </a:xfrm>
          <a:prstGeom prst="roundRect">
            <a:avLst>
              <a:gd name="adj" fmla="val 16667"/>
            </a:avLst>
          </a:prstGeom>
          <a:solidFill>
            <a:schemeClr val="bg1"/>
          </a:solidFill>
          <a:ln w="15875">
            <a:solidFill>
              <a:srgbClr val="333333"/>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nvGrpSpPr>
          <p:cNvPr id="12" name="グループ化 11"/>
          <p:cNvGrpSpPr/>
          <p:nvPr/>
        </p:nvGrpSpPr>
        <p:grpSpPr>
          <a:xfrm>
            <a:off x="9072217" y="4644030"/>
            <a:ext cx="316064" cy="441325"/>
            <a:chOff x="9032461" y="5015086"/>
            <a:chExt cx="316064" cy="441325"/>
          </a:xfrm>
        </p:grpSpPr>
        <p:sp>
          <p:nvSpPr>
            <p:cNvPr id="2190" name="AutoShape 39"/>
            <p:cNvSpPr>
              <a:spLocks noChangeArrowheads="1"/>
            </p:cNvSpPr>
            <p:nvPr/>
          </p:nvSpPr>
          <p:spPr bwMode="auto">
            <a:xfrm>
              <a:off x="9193654" y="5306201"/>
              <a:ext cx="115363"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91" name="AutoShape 40"/>
            <p:cNvSpPr>
              <a:spLocks noChangeArrowheads="1"/>
            </p:cNvSpPr>
            <p:nvPr/>
          </p:nvSpPr>
          <p:spPr bwMode="auto">
            <a:xfrm rot="20101292">
              <a:off x="9278991" y="5157320"/>
              <a:ext cx="69534"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92" name="AutoShape 41"/>
            <p:cNvSpPr>
              <a:spLocks noChangeArrowheads="1"/>
            </p:cNvSpPr>
            <p:nvPr/>
          </p:nvSpPr>
          <p:spPr bwMode="auto">
            <a:xfrm rot="1330763">
              <a:off x="9032461" y="5165296"/>
              <a:ext cx="75855"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93" name="AutoShape 42"/>
            <p:cNvSpPr>
              <a:spLocks noChangeArrowheads="1"/>
            </p:cNvSpPr>
            <p:nvPr/>
          </p:nvSpPr>
          <p:spPr bwMode="auto">
            <a:xfrm>
              <a:off x="9079871" y="5306201"/>
              <a:ext cx="115363"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94" name="AutoShape 43"/>
            <p:cNvSpPr>
              <a:spLocks noChangeArrowheads="1"/>
            </p:cNvSpPr>
            <p:nvPr/>
          </p:nvSpPr>
          <p:spPr bwMode="auto">
            <a:xfrm>
              <a:off x="9073549" y="5153332"/>
              <a:ext cx="240209" cy="211357"/>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95" name="Oval 44"/>
            <p:cNvSpPr>
              <a:spLocks noChangeArrowheads="1"/>
            </p:cNvSpPr>
            <p:nvPr/>
          </p:nvSpPr>
          <p:spPr bwMode="auto">
            <a:xfrm>
              <a:off x="9087772" y="5015086"/>
              <a:ext cx="216504" cy="187430"/>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11" name="グループ化 10"/>
          <p:cNvGrpSpPr/>
          <p:nvPr/>
        </p:nvGrpSpPr>
        <p:grpSpPr>
          <a:xfrm>
            <a:off x="8759323" y="4644030"/>
            <a:ext cx="312888" cy="441325"/>
            <a:chOff x="8719567" y="5015086"/>
            <a:chExt cx="312888" cy="441325"/>
          </a:xfrm>
        </p:grpSpPr>
        <p:sp>
          <p:nvSpPr>
            <p:cNvPr id="2184" name="AutoShape 46"/>
            <p:cNvSpPr>
              <a:spLocks noChangeArrowheads="1"/>
            </p:cNvSpPr>
            <p:nvPr/>
          </p:nvSpPr>
          <p:spPr bwMode="auto">
            <a:xfrm>
              <a:off x="8879140" y="5306201"/>
              <a:ext cx="11420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5" name="AutoShape 47"/>
            <p:cNvSpPr>
              <a:spLocks noChangeArrowheads="1"/>
            </p:cNvSpPr>
            <p:nvPr/>
          </p:nvSpPr>
          <p:spPr bwMode="auto">
            <a:xfrm rot="20101292">
              <a:off x="8963620" y="5157320"/>
              <a:ext cx="68835"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6" name="AutoShape 48"/>
            <p:cNvSpPr>
              <a:spLocks noChangeArrowheads="1"/>
            </p:cNvSpPr>
            <p:nvPr/>
          </p:nvSpPr>
          <p:spPr bwMode="auto">
            <a:xfrm rot="1330763">
              <a:off x="8719567" y="5165296"/>
              <a:ext cx="75093"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7" name="AutoShape 49"/>
            <p:cNvSpPr>
              <a:spLocks noChangeArrowheads="1"/>
            </p:cNvSpPr>
            <p:nvPr/>
          </p:nvSpPr>
          <p:spPr bwMode="auto">
            <a:xfrm>
              <a:off x="8766500" y="5306201"/>
              <a:ext cx="11420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8" name="AutoShape 50"/>
            <p:cNvSpPr>
              <a:spLocks noChangeArrowheads="1"/>
            </p:cNvSpPr>
            <p:nvPr/>
          </p:nvSpPr>
          <p:spPr bwMode="auto">
            <a:xfrm>
              <a:off x="8760242" y="5153332"/>
              <a:ext cx="237795" cy="211357"/>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9" name="Oval 51"/>
            <p:cNvSpPr>
              <a:spLocks noChangeArrowheads="1"/>
            </p:cNvSpPr>
            <p:nvPr/>
          </p:nvSpPr>
          <p:spPr bwMode="auto">
            <a:xfrm>
              <a:off x="8774322" y="5015086"/>
              <a:ext cx="214328" cy="187430"/>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10" name="グループ化 9"/>
          <p:cNvGrpSpPr/>
          <p:nvPr/>
        </p:nvGrpSpPr>
        <p:grpSpPr>
          <a:xfrm>
            <a:off x="9072217" y="4756741"/>
            <a:ext cx="316064" cy="441325"/>
            <a:chOff x="9032461" y="5127797"/>
            <a:chExt cx="316064" cy="441325"/>
          </a:xfrm>
        </p:grpSpPr>
        <p:sp>
          <p:nvSpPr>
            <p:cNvPr id="2178" name="AutoShape 53"/>
            <p:cNvSpPr>
              <a:spLocks noChangeArrowheads="1"/>
            </p:cNvSpPr>
            <p:nvPr/>
          </p:nvSpPr>
          <p:spPr bwMode="auto">
            <a:xfrm>
              <a:off x="9193654" y="5418912"/>
              <a:ext cx="115363"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9" name="AutoShape 54"/>
            <p:cNvSpPr>
              <a:spLocks noChangeArrowheads="1"/>
            </p:cNvSpPr>
            <p:nvPr/>
          </p:nvSpPr>
          <p:spPr bwMode="auto">
            <a:xfrm rot="20101292">
              <a:off x="9278991" y="5270031"/>
              <a:ext cx="69534"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0" name="AutoShape 55"/>
            <p:cNvSpPr>
              <a:spLocks noChangeArrowheads="1"/>
            </p:cNvSpPr>
            <p:nvPr/>
          </p:nvSpPr>
          <p:spPr bwMode="auto">
            <a:xfrm rot="1330763">
              <a:off x="9032461" y="5278007"/>
              <a:ext cx="75855"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1" name="AutoShape 56"/>
            <p:cNvSpPr>
              <a:spLocks noChangeArrowheads="1"/>
            </p:cNvSpPr>
            <p:nvPr/>
          </p:nvSpPr>
          <p:spPr bwMode="auto">
            <a:xfrm>
              <a:off x="9079871" y="5418912"/>
              <a:ext cx="115363"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2" name="AutoShape 57"/>
            <p:cNvSpPr>
              <a:spLocks noChangeArrowheads="1"/>
            </p:cNvSpPr>
            <p:nvPr/>
          </p:nvSpPr>
          <p:spPr bwMode="auto">
            <a:xfrm>
              <a:off x="9073549" y="5266043"/>
              <a:ext cx="240209" cy="211357"/>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83" name="Oval 58"/>
            <p:cNvSpPr>
              <a:spLocks noChangeArrowheads="1"/>
            </p:cNvSpPr>
            <p:nvPr/>
          </p:nvSpPr>
          <p:spPr bwMode="auto">
            <a:xfrm>
              <a:off x="9087772" y="5127797"/>
              <a:ext cx="216504" cy="187430"/>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sp>
        <p:nvSpPr>
          <p:cNvPr id="2078" name="Rectangle 59"/>
          <p:cNvSpPr>
            <a:spLocks noChangeArrowheads="1"/>
          </p:cNvSpPr>
          <p:nvPr/>
        </p:nvSpPr>
        <p:spPr bwMode="auto">
          <a:xfrm>
            <a:off x="7871489" y="5253637"/>
            <a:ext cx="1286493"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solidFill>
                  <a:srgbClr val="000000"/>
                </a:solidFill>
                <a:latin typeface="HGPｺﾞｼｯｸM" panose="020B0600000000000000" pitchFamily="50" charset="-128"/>
                <a:ea typeface="HGPｺﾞｼｯｸM" panose="020B0600000000000000" pitchFamily="50" charset="-128"/>
              </a:rPr>
              <a:t>実験教室の実施</a:t>
            </a:r>
          </a:p>
        </p:txBody>
      </p:sp>
      <p:grpSp>
        <p:nvGrpSpPr>
          <p:cNvPr id="9" name="グループ化 8"/>
          <p:cNvGrpSpPr/>
          <p:nvPr/>
        </p:nvGrpSpPr>
        <p:grpSpPr>
          <a:xfrm>
            <a:off x="8254263" y="4459872"/>
            <a:ext cx="182651" cy="212725"/>
            <a:chOff x="8214507" y="4830928"/>
            <a:chExt cx="182651" cy="212725"/>
          </a:xfrm>
        </p:grpSpPr>
        <p:sp>
          <p:nvSpPr>
            <p:cNvPr id="2175" name="AutoShape 61"/>
            <p:cNvSpPr>
              <a:spLocks noChangeArrowheads="1"/>
            </p:cNvSpPr>
            <p:nvPr/>
          </p:nvSpPr>
          <p:spPr bwMode="auto">
            <a:xfrm rot="10800000">
              <a:off x="8214507" y="4931103"/>
              <a:ext cx="182651" cy="1125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750 h 21600"/>
                <a:gd name="T14" fmla="*/ 16859 w 21600"/>
                <a:gd name="T15" fmla="*/ 16850 h 21600"/>
              </a:gdLst>
              <a:ahLst/>
              <a:cxnLst>
                <a:cxn ang="T8">
                  <a:pos x="T0" y="T1"/>
                </a:cxn>
                <a:cxn ang="T9">
                  <a:pos x="T2" y="T3"/>
                </a:cxn>
                <a:cxn ang="T10">
                  <a:pos x="T4" y="T5"/>
                </a:cxn>
                <a:cxn ang="T11">
                  <a:pos x="T6" y="T7"/>
                </a:cxn>
              </a:cxnLst>
              <a:rect l="T12" t="T13" r="T14" b="T15"/>
              <a:pathLst>
                <a:path w="21600" h="21600">
                  <a:moveTo>
                    <a:pt x="0" y="0"/>
                  </a:moveTo>
                  <a:lnTo>
                    <a:pt x="5890" y="21600"/>
                  </a:lnTo>
                  <a:lnTo>
                    <a:pt x="15710" y="21600"/>
                  </a:lnTo>
                  <a:lnTo>
                    <a:pt x="21600" y="0"/>
                  </a:lnTo>
                  <a:lnTo>
                    <a:pt x="0" y="0"/>
                  </a:lnTo>
                  <a:close/>
                </a:path>
              </a:pathLst>
            </a:custGeom>
            <a:solidFill>
              <a:srgbClr val="EAEAEA"/>
            </a:solidFill>
            <a:ln w="12700" algn="ctr">
              <a:solidFill>
                <a:srgbClr val="99CCFF"/>
              </a:solidFill>
              <a:miter lim="800000"/>
              <a:headEnd/>
              <a:tailEnd/>
            </a:ln>
          </p:spPr>
          <p:txBody>
            <a:bodyPr rot="10800000" wrap="none" lIns="91422" tIns="45711" rIns="91422" bIns="45711" anchor="ctr"/>
            <a:lstStyle/>
            <a:p>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6" name="AutoShape 62"/>
            <p:cNvSpPr>
              <a:spLocks noChangeArrowheads="1"/>
            </p:cNvSpPr>
            <p:nvPr/>
          </p:nvSpPr>
          <p:spPr bwMode="auto">
            <a:xfrm>
              <a:off x="8270441" y="4830928"/>
              <a:ext cx="70783" cy="111961"/>
            </a:xfrm>
            <a:prstGeom prst="can">
              <a:avLst>
                <a:gd name="adj" fmla="val 33217"/>
              </a:avLst>
            </a:prstGeom>
            <a:solidFill>
              <a:srgbClr val="EAEAEA"/>
            </a:solidFill>
            <a:ln w="12700">
              <a:solidFill>
                <a:srgbClr val="99CCFF"/>
              </a:solidFill>
              <a:round/>
              <a:headEnd/>
              <a:tailEnd/>
            </a:ln>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7" name="Rectangle 63"/>
            <p:cNvSpPr>
              <a:spLocks noChangeArrowheads="1"/>
            </p:cNvSpPr>
            <p:nvPr/>
          </p:nvSpPr>
          <p:spPr bwMode="auto">
            <a:xfrm>
              <a:off x="8284795" y="4914604"/>
              <a:ext cx="50489" cy="31231"/>
            </a:xfrm>
            <a:prstGeom prst="rect">
              <a:avLst/>
            </a:prstGeom>
            <a:solidFill>
              <a:srgbClr val="EAEAE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8" name="グループ化 7"/>
          <p:cNvGrpSpPr/>
          <p:nvPr/>
        </p:nvGrpSpPr>
        <p:grpSpPr>
          <a:xfrm>
            <a:off x="8517907" y="4459872"/>
            <a:ext cx="181062" cy="212725"/>
            <a:chOff x="8478151" y="4830928"/>
            <a:chExt cx="181062" cy="212725"/>
          </a:xfrm>
        </p:grpSpPr>
        <p:sp>
          <p:nvSpPr>
            <p:cNvPr id="2172" name="AutoShape 65"/>
            <p:cNvSpPr>
              <a:spLocks noChangeArrowheads="1"/>
            </p:cNvSpPr>
            <p:nvPr/>
          </p:nvSpPr>
          <p:spPr bwMode="auto">
            <a:xfrm rot="10800000">
              <a:off x="8478151" y="4931103"/>
              <a:ext cx="181062" cy="1125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41 w 21600"/>
                <a:gd name="T13" fmla="*/ 4750 h 21600"/>
                <a:gd name="T14" fmla="*/ 16859 w 21600"/>
                <a:gd name="T15" fmla="*/ 16850 h 21600"/>
              </a:gdLst>
              <a:ahLst/>
              <a:cxnLst>
                <a:cxn ang="T8">
                  <a:pos x="T0" y="T1"/>
                </a:cxn>
                <a:cxn ang="T9">
                  <a:pos x="T2" y="T3"/>
                </a:cxn>
                <a:cxn ang="T10">
                  <a:pos x="T4" y="T5"/>
                </a:cxn>
                <a:cxn ang="T11">
                  <a:pos x="T6" y="T7"/>
                </a:cxn>
              </a:cxnLst>
              <a:rect l="T12" t="T13" r="T14" b="T15"/>
              <a:pathLst>
                <a:path w="21600" h="21600">
                  <a:moveTo>
                    <a:pt x="0" y="0"/>
                  </a:moveTo>
                  <a:lnTo>
                    <a:pt x="5890" y="21600"/>
                  </a:lnTo>
                  <a:lnTo>
                    <a:pt x="15710" y="21600"/>
                  </a:lnTo>
                  <a:lnTo>
                    <a:pt x="21600" y="0"/>
                  </a:lnTo>
                  <a:lnTo>
                    <a:pt x="0" y="0"/>
                  </a:lnTo>
                  <a:close/>
                </a:path>
              </a:pathLst>
            </a:custGeom>
            <a:solidFill>
              <a:srgbClr val="EAEAEA"/>
            </a:solidFill>
            <a:ln w="12700" algn="ctr">
              <a:solidFill>
                <a:srgbClr val="99CCFF"/>
              </a:solidFill>
              <a:miter lim="800000"/>
              <a:headEnd/>
              <a:tailEnd/>
            </a:ln>
          </p:spPr>
          <p:txBody>
            <a:bodyPr rot="10800000" wrap="none" lIns="91422" tIns="45711" rIns="91422" bIns="45711" anchor="ctr"/>
            <a:lstStyle/>
            <a:p>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3" name="AutoShape 66"/>
            <p:cNvSpPr>
              <a:spLocks noChangeArrowheads="1"/>
            </p:cNvSpPr>
            <p:nvPr/>
          </p:nvSpPr>
          <p:spPr bwMode="auto">
            <a:xfrm>
              <a:off x="8533598" y="4830928"/>
              <a:ext cx="70168" cy="111961"/>
            </a:xfrm>
            <a:prstGeom prst="can">
              <a:avLst>
                <a:gd name="adj" fmla="val 33217"/>
              </a:avLst>
            </a:prstGeom>
            <a:solidFill>
              <a:srgbClr val="EAEAEA"/>
            </a:solidFill>
            <a:ln w="12700">
              <a:solidFill>
                <a:srgbClr val="99CCFF"/>
              </a:solidFill>
              <a:round/>
              <a:headEnd/>
              <a:tailEnd/>
            </a:ln>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4" name="Rectangle 67"/>
            <p:cNvSpPr>
              <a:spLocks noChangeArrowheads="1"/>
            </p:cNvSpPr>
            <p:nvPr/>
          </p:nvSpPr>
          <p:spPr bwMode="auto">
            <a:xfrm>
              <a:off x="8547828" y="4914604"/>
              <a:ext cx="50050" cy="31231"/>
            </a:xfrm>
            <a:prstGeom prst="rect">
              <a:avLst/>
            </a:prstGeom>
            <a:solidFill>
              <a:srgbClr val="EAEAE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sp>
        <p:nvSpPr>
          <p:cNvPr id="2081" name="AutoShape 68"/>
          <p:cNvSpPr>
            <a:spLocks noChangeArrowheads="1"/>
          </p:cNvSpPr>
          <p:nvPr/>
        </p:nvSpPr>
        <p:spPr bwMode="auto">
          <a:xfrm rot="-1208763">
            <a:off x="8098605" y="4351929"/>
            <a:ext cx="50824" cy="230187"/>
          </a:xfrm>
          <a:prstGeom prst="can">
            <a:avLst>
              <a:gd name="adj" fmla="val 113281"/>
            </a:avLst>
          </a:prstGeom>
          <a:solidFill>
            <a:srgbClr val="EAEAEA"/>
          </a:solidFill>
          <a:ln w="12700">
            <a:solidFill>
              <a:srgbClr val="99CCFF"/>
            </a:solidFill>
            <a:round/>
            <a:headEnd/>
            <a:tailEnd/>
          </a:ln>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2" name="AutoShape 69"/>
          <p:cNvSpPr>
            <a:spLocks noChangeArrowheads="1"/>
          </p:cNvSpPr>
          <p:nvPr/>
        </p:nvSpPr>
        <p:spPr bwMode="auto">
          <a:xfrm>
            <a:off x="7933426" y="4588459"/>
            <a:ext cx="108002" cy="123825"/>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3" name="AutoShape 70"/>
          <p:cNvSpPr>
            <a:spLocks noChangeArrowheads="1"/>
          </p:cNvSpPr>
          <p:nvPr/>
        </p:nvSpPr>
        <p:spPr bwMode="auto">
          <a:xfrm rot="-7430186">
            <a:off x="8041448" y="4394750"/>
            <a:ext cx="53975" cy="168357"/>
          </a:xfrm>
          <a:prstGeom prst="roundRect">
            <a:avLst>
              <a:gd name="adj" fmla="val 50000"/>
            </a:avLst>
          </a:prstGeom>
          <a:solidFill>
            <a:srgbClr val="CDD5FF"/>
          </a:solidFill>
          <a:ln w="9525">
            <a:solidFill>
              <a:srgbClr val="4A4EE8"/>
            </a:solidFill>
            <a:round/>
            <a:headEnd/>
            <a:tailEnd/>
          </a:ln>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4" name="AutoShape 71"/>
          <p:cNvSpPr>
            <a:spLocks noChangeArrowheads="1"/>
          </p:cNvSpPr>
          <p:nvPr/>
        </p:nvSpPr>
        <p:spPr bwMode="auto">
          <a:xfrm rot="1330763">
            <a:off x="7782550" y="4475751"/>
            <a:ext cx="71471" cy="134937"/>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5" name="AutoShape 72"/>
          <p:cNvSpPr>
            <a:spLocks noChangeArrowheads="1"/>
          </p:cNvSpPr>
          <p:nvPr/>
        </p:nvSpPr>
        <p:spPr bwMode="auto">
          <a:xfrm>
            <a:off x="7823838" y="4588459"/>
            <a:ext cx="111178" cy="123825"/>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6" name="AutoShape 73"/>
          <p:cNvSpPr>
            <a:spLocks noChangeArrowheads="1"/>
          </p:cNvSpPr>
          <p:nvPr/>
        </p:nvSpPr>
        <p:spPr bwMode="auto">
          <a:xfrm>
            <a:off x="7820660" y="4464634"/>
            <a:ext cx="233474" cy="203200"/>
          </a:xfrm>
          <a:prstGeom prst="roundRect">
            <a:avLst>
              <a:gd name="adj" fmla="val 16667"/>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7" name="Oval 74"/>
          <p:cNvSpPr>
            <a:spLocks noChangeArrowheads="1"/>
          </p:cNvSpPr>
          <p:nvPr/>
        </p:nvSpPr>
        <p:spPr bwMode="auto">
          <a:xfrm>
            <a:off x="7834955" y="4351922"/>
            <a:ext cx="201710" cy="153987"/>
          </a:xfrm>
          <a:prstGeom prst="ellipse">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88" name="Rectangle 75"/>
          <p:cNvSpPr>
            <a:spLocks noChangeArrowheads="1"/>
          </p:cNvSpPr>
          <p:nvPr/>
        </p:nvSpPr>
        <p:spPr bwMode="auto">
          <a:xfrm>
            <a:off x="7738073" y="4712284"/>
            <a:ext cx="1081607" cy="271463"/>
          </a:xfrm>
          <a:prstGeom prst="rect">
            <a:avLst/>
          </a:prstGeom>
          <a:solidFill>
            <a:srgbClr val="969696"/>
          </a:solidFill>
          <a:ln w="9525">
            <a:miter lim="800000"/>
            <a:headEnd/>
            <a:tailEnd/>
          </a:ln>
          <a:scene3d>
            <a:camera prst="legacyObliqueTopLeft"/>
            <a:lightRig rig="legacyFlat3" dir="t"/>
          </a:scene3d>
          <a:sp3d extrusionH="74600" prstMaterial="legacyMatte">
            <a:bevelT w="13500" h="13500" prst="angle"/>
            <a:bevelB w="13500" h="13500" prst="angle"/>
            <a:extrusionClr>
              <a:srgbClr val="969696"/>
            </a:extrusionClr>
          </a:sp3d>
        </p:spPr>
        <p:txBody>
          <a:bodyPr wrap="none" anchor="ctr">
            <a:flatTx/>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nvGrpSpPr>
          <p:cNvPr id="7" name="グループ化 6"/>
          <p:cNvGrpSpPr/>
          <p:nvPr/>
        </p:nvGrpSpPr>
        <p:grpSpPr>
          <a:xfrm>
            <a:off x="8862561" y="4756741"/>
            <a:ext cx="314477" cy="441325"/>
            <a:chOff x="8822805" y="5127797"/>
            <a:chExt cx="314477" cy="441325"/>
          </a:xfrm>
        </p:grpSpPr>
        <p:sp>
          <p:nvSpPr>
            <p:cNvPr id="2166" name="AutoShape 77"/>
            <p:cNvSpPr>
              <a:spLocks noChangeArrowheads="1"/>
            </p:cNvSpPr>
            <p:nvPr/>
          </p:nvSpPr>
          <p:spPr bwMode="auto">
            <a:xfrm>
              <a:off x="8983188" y="5418912"/>
              <a:ext cx="11478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7" name="AutoShape 78"/>
            <p:cNvSpPr>
              <a:spLocks noChangeArrowheads="1"/>
            </p:cNvSpPr>
            <p:nvPr/>
          </p:nvSpPr>
          <p:spPr bwMode="auto">
            <a:xfrm rot="20101292">
              <a:off x="9068097" y="5270031"/>
              <a:ext cx="69185"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8" name="AutoShape 79"/>
            <p:cNvSpPr>
              <a:spLocks noChangeArrowheads="1"/>
            </p:cNvSpPr>
            <p:nvPr/>
          </p:nvSpPr>
          <p:spPr bwMode="auto">
            <a:xfrm rot="1330763">
              <a:off x="8822805" y="5278007"/>
              <a:ext cx="75474"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9" name="AutoShape 80"/>
            <p:cNvSpPr>
              <a:spLocks noChangeArrowheads="1"/>
            </p:cNvSpPr>
            <p:nvPr/>
          </p:nvSpPr>
          <p:spPr bwMode="auto">
            <a:xfrm>
              <a:off x="8869977" y="5418912"/>
              <a:ext cx="11478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0" name="AutoShape 81"/>
            <p:cNvSpPr>
              <a:spLocks noChangeArrowheads="1"/>
            </p:cNvSpPr>
            <p:nvPr/>
          </p:nvSpPr>
          <p:spPr bwMode="auto">
            <a:xfrm>
              <a:off x="8863687" y="5266043"/>
              <a:ext cx="239003" cy="211357"/>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71" name="Oval 82"/>
            <p:cNvSpPr>
              <a:spLocks noChangeArrowheads="1"/>
            </p:cNvSpPr>
            <p:nvPr/>
          </p:nvSpPr>
          <p:spPr bwMode="auto">
            <a:xfrm>
              <a:off x="8877838" y="5127797"/>
              <a:ext cx="215417" cy="187430"/>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6" name="グループ化 5"/>
          <p:cNvGrpSpPr/>
          <p:nvPr/>
        </p:nvGrpSpPr>
        <p:grpSpPr>
          <a:xfrm>
            <a:off x="8651323" y="4756741"/>
            <a:ext cx="314477" cy="441325"/>
            <a:chOff x="8611567" y="5127797"/>
            <a:chExt cx="314477" cy="441325"/>
          </a:xfrm>
        </p:grpSpPr>
        <p:sp>
          <p:nvSpPr>
            <p:cNvPr id="2160" name="AutoShape 84"/>
            <p:cNvSpPr>
              <a:spLocks noChangeArrowheads="1"/>
            </p:cNvSpPr>
            <p:nvPr/>
          </p:nvSpPr>
          <p:spPr bwMode="auto">
            <a:xfrm>
              <a:off x="8771950" y="5418912"/>
              <a:ext cx="11478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1" name="AutoShape 85"/>
            <p:cNvSpPr>
              <a:spLocks noChangeArrowheads="1"/>
            </p:cNvSpPr>
            <p:nvPr/>
          </p:nvSpPr>
          <p:spPr bwMode="auto">
            <a:xfrm rot="20101292">
              <a:off x="8856859" y="5270031"/>
              <a:ext cx="69185"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2" name="AutoShape 86"/>
            <p:cNvSpPr>
              <a:spLocks noChangeArrowheads="1"/>
            </p:cNvSpPr>
            <p:nvPr/>
          </p:nvSpPr>
          <p:spPr bwMode="auto">
            <a:xfrm rot="1330763">
              <a:off x="8611567" y="5278007"/>
              <a:ext cx="75474" cy="167491"/>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3" name="AutoShape 87"/>
            <p:cNvSpPr>
              <a:spLocks noChangeArrowheads="1"/>
            </p:cNvSpPr>
            <p:nvPr/>
          </p:nvSpPr>
          <p:spPr bwMode="auto">
            <a:xfrm>
              <a:off x="8658739" y="5418912"/>
              <a:ext cx="114784" cy="150210"/>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4" name="AutoShape 88"/>
            <p:cNvSpPr>
              <a:spLocks noChangeArrowheads="1"/>
            </p:cNvSpPr>
            <p:nvPr/>
          </p:nvSpPr>
          <p:spPr bwMode="auto">
            <a:xfrm>
              <a:off x="8652449" y="5266043"/>
              <a:ext cx="239003" cy="211357"/>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65" name="Oval 89"/>
            <p:cNvSpPr>
              <a:spLocks noChangeArrowheads="1"/>
            </p:cNvSpPr>
            <p:nvPr/>
          </p:nvSpPr>
          <p:spPr bwMode="auto">
            <a:xfrm>
              <a:off x="8666600" y="5127797"/>
              <a:ext cx="215417" cy="187430"/>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sp>
        <p:nvSpPr>
          <p:cNvPr id="671835" name="Rectangle 91"/>
          <p:cNvSpPr>
            <a:spLocks noChangeArrowheads="1"/>
          </p:cNvSpPr>
          <p:nvPr/>
        </p:nvSpPr>
        <p:spPr bwMode="auto">
          <a:xfrm>
            <a:off x="5536747" y="3811302"/>
            <a:ext cx="914840" cy="549275"/>
          </a:xfrm>
          <a:prstGeom prst="rect">
            <a:avLst/>
          </a:prstGeom>
          <a:noFill/>
          <a:ln w="12700" algn="ctr">
            <a:noFill/>
            <a:miter lim="800000"/>
            <a:headEnd/>
            <a:tailEnd/>
          </a:ln>
          <a:effectLst/>
        </p:spPr>
        <p:txBody>
          <a:bodyPr wrap="none" lIns="91408" tIns="45704" rIns="91408" bIns="45704" anchor="ctr"/>
          <a:lstStyle/>
          <a:p>
            <a:pPr algn="ctr" eaLnBrk="0" hangingPunct="0">
              <a:defRPr/>
            </a:pPr>
            <a:r>
              <a:rPr kumimoji="0" lang="ja-JP" altLang="en-US" sz="2000" b="1" dirty="0">
                <a:solidFill>
                  <a:srgbClr val="000000"/>
                </a:solidFill>
                <a:effectLst>
                  <a:outerShdw blurRad="38100" dist="38100" dir="2700000" algn="tl">
                    <a:srgbClr val="C0C0C0"/>
                  </a:outerShdw>
                </a:effectLst>
                <a:latin typeface="HGPｺﾞｼｯｸM" panose="020B0600000000000000" pitchFamily="50" charset="-128"/>
                <a:ea typeface="HGPｺﾞｼｯｸM" panose="020B0600000000000000" pitchFamily="50" charset="-128"/>
              </a:rPr>
              <a:t>取組例</a:t>
            </a:r>
            <a:endParaRPr kumimoji="0" lang="ja-JP" altLang="en-US" sz="2000" b="1" dirty="0">
              <a:solidFill>
                <a:srgbClr val="333399"/>
              </a:solidFill>
              <a:effectLst>
                <a:outerShdw blurRad="38100" dist="38100" dir="2700000" algn="tl">
                  <a:srgbClr val="C0C0C0"/>
                </a:outerShdw>
              </a:effectLst>
              <a:latin typeface="HGPｺﾞｼｯｸM" panose="020B0600000000000000" pitchFamily="50" charset="-128"/>
              <a:ea typeface="HGPｺﾞｼｯｸM" panose="020B0600000000000000" pitchFamily="50" charset="-128"/>
            </a:endParaRPr>
          </a:p>
        </p:txBody>
      </p:sp>
      <p:pic>
        <p:nvPicPr>
          <p:cNvPr id="2093" name="Picture 92" descr="shabo30"/>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9461665" y="3588258"/>
            <a:ext cx="457420" cy="446088"/>
          </a:xfrm>
          <a:noFill/>
        </p:spPr>
      </p:pic>
      <p:pic>
        <p:nvPicPr>
          <p:cNvPr id="2094" name="Picture 93" descr="shabo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292" y="4502734"/>
            <a:ext cx="18106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AutoShape 94"/>
          <p:cNvSpPr>
            <a:spLocks noChangeArrowheads="1"/>
          </p:cNvSpPr>
          <p:nvPr/>
        </p:nvSpPr>
        <p:spPr bwMode="auto">
          <a:xfrm>
            <a:off x="5460503" y="4282080"/>
            <a:ext cx="1870974" cy="1169987"/>
          </a:xfrm>
          <a:prstGeom prst="roundRect">
            <a:avLst>
              <a:gd name="adj" fmla="val 16667"/>
            </a:avLst>
          </a:prstGeom>
          <a:solidFill>
            <a:schemeClr val="bg1"/>
          </a:solidFill>
          <a:ln w="15875">
            <a:solidFill>
              <a:srgbClr val="333333"/>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096" name="Rectangle 95" descr="大理石 (白)"/>
          <p:cNvSpPr>
            <a:spLocks noChangeArrowheads="1"/>
          </p:cNvSpPr>
          <p:nvPr/>
        </p:nvSpPr>
        <p:spPr bwMode="auto">
          <a:xfrm>
            <a:off x="5619328" y="4366209"/>
            <a:ext cx="471714" cy="325438"/>
          </a:xfrm>
          <a:prstGeom prst="rect">
            <a:avLst/>
          </a:prstGeom>
          <a:blipFill dpi="0" rotWithShape="1">
            <a:blip r:embed="rId4"/>
            <a:srcRect/>
            <a:tile tx="0" ty="0" sx="100000" sy="100000" flip="none" algn="tl"/>
          </a:blipFill>
          <a:ln w="9525">
            <a:solidFill>
              <a:srgbClr val="808080"/>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pic>
        <p:nvPicPr>
          <p:cNvPr id="2097" name="Picture 96"/>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a:xfrm>
            <a:off x="5619328" y="4399547"/>
            <a:ext cx="447890" cy="319087"/>
          </a:xfrm>
          <a:noFill/>
        </p:spPr>
      </p:pic>
      <p:grpSp>
        <p:nvGrpSpPr>
          <p:cNvPr id="5" name="グループ化 4"/>
          <p:cNvGrpSpPr/>
          <p:nvPr/>
        </p:nvGrpSpPr>
        <p:grpSpPr>
          <a:xfrm>
            <a:off x="5855185" y="4747218"/>
            <a:ext cx="360536" cy="338137"/>
            <a:chOff x="5801285" y="5251616"/>
            <a:chExt cx="360536" cy="338137"/>
          </a:xfrm>
        </p:grpSpPr>
        <p:sp>
          <p:nvSpPr>
            <p:cNvPr id="2153" name="AutoShape 98"/>
            <p:cNvSpPr>
              <a:spLocks noChangeArrowheads="1"/>
            </p:cNvSpPr>
            <p:nvPr/>
          </p:nvSpPr>
          <p:spPr bwMode="auto">
            <a:xfrm>
              <a:off x="5948285" y="5473565"/>
              <a:ext cx="105221" cy="116188"/>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4" name="AutoShape 99"/>
            <p:cNvSpPr>
              <a:spLocks noChangeArrowheads="1"/>
            </p:cNvSpPr>
            <p:nvPr/>
          </p:nvSpPr>
          <p:spPr bwMode="auto">
            <a:xfrm rot="14169814">
              <a:off x="6054488" y="5288773"/>
              <a:ext cx="50646" cy="164021"/>
            </a:xfrm>
            <a:prstGeom prst="roundRect">
              <a:avLst>
                <a:gd name="adj" fmla="val 50000"/>
              </a:avLst>
            </a:prstGeom>
            <a:solidFill>
              <a:srgbClr val="CDD5FF"/>
            </a:solidFill>
            <a:ln w="9525">
              <a:solidFill>
                <a:srgbClr val="4A4EE8"/>
              </a:solidFill>
              <a:round/>
              <a:headEnd/>
              <a:tailEnd/>
            </a:ln>
          </p:spPr>
          <p:txBody>
            <a:bodyPr vert="eaVert"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5" name="AutoShape 100"/>
            <p:cNvSpPr>
              <a:spLocks noChangeArrowheads="1"/>
            </p:cNvSpPr>
            <p:nvPr/>
          </p:nvSpPr>
          <p:spPr bwMode="auto">
            <a:xfrm rot="1330763">
              <a:off x="5801285" y="5367804"/>
              <a:ext cx="69631" cy="126615"/>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6" name="AutoShape 101"/>
            <p:cNvSpPr>
              <a:spLocks noChangeArrowheads="1"/>
            </p:cNvSpPr>
            <p:nvPr/>
          </p:nvSpPr>
          <p:spPr bwMode="auto">
            <a:xfrm>
              <a:off x="5843064" y="5473565"/>
              <a:ext cx="106768" cy="116188"/>
            </a:xfrm>
            <a:prstGeom prst="roundRect">
              <a:avLst>
                <a:gd name="adj" fmla="val 50000"/>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7" name="AutoShape 102"/>
            <p:cNvSpPr>
              <a:spLocks noChangeArrowheads="1"/>
            </p:cNvSpPr>
            <p:nvPr/>
          </p:nvSpPr>
          <p:spPr bwMode="auto">
            <a:xfrm>
              <a:off x="5839969" y="5357377"/>
              <a:ext cx="218178" cy="160876"/>
            </a:xfrm>
            <a:prstGeom prst="roundRect">
              <a:avLst>
                <a:gd name="adj" fmla="val 16667"/>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8" name="Oval 103"/>
            <p:cNvSpPr>
              <a:spLocks noChangeArrowheads="1"/>
            </p:cNvSpPr>
            <p:nvPr/>
          </p:nvSpPr>
          <p:spPr bwMode="auto">
            <a:xfrm>
              <a:off x="5852348" y="5251616"/>
              <a:ext cx="196515" cy="144490"/>
            </a:xfrm>
            <a:prstGeom prst="ellipse">
              <a:avLst/>
            </a:prstGeom>
            <a:solidFill>
              <a:srgbClr val="CDD5FF"/>
            </a:solidFill>
            <a:ln w="9525">
              <a:solidFill>
                <a:srgbClr val="4A4EE8"/>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9" name="Line 104"/>
            <p:cNvSpPr>
              <a:spLocks noChangeShapeType="1"/>
            </p:cNvSpPr>
            <p:nvPr/>
          </p:nvSpPr>
          <p:spPr bwMode="auto">
            <a:xfrm>
              <a:off x="6075169" y="5270981"/>
              <a:ext cx="41779" cy="58094"/>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4" name="グループ化 3"/>
          <p:cNvGrpSpPr/>
          <p:nvPr/>
        </p:nvGrpSpPr>
        <p:grpSpPr>
          <a:xfrm>
            <a:off x="6209860" y="4636098"/>
            <a:ext cx="903721" cy="525462"/>
            <a:chOff x="6151353" y="5110328"/>
            <a:chExt cx="903721" cy="525462"/>
          </a:xfrm>
        </p:grpSpPr>
        <p:grpSp>
          <p:nvGrpSpPr>
            <p:cNvPr id="2130" name="Group 106"/>
            <p:cNvGrpSpPr>
              <a:grpSpLocks/>
            </p:cNvGrpSpPr>
            <p:nvPr/>
          </p:nvGrpSpPr>
          <p:grpSpPr bwMode="auto">
            <a:xfrm>
              <a:off x="6165698" y="5110328"/>
              <a:ext cx="843154" cy="457200"/>
              <a:chOff x="2553" y="2925"/>
              <a:chExt cx="529" cy="288"/>
            </a:xfrm>
          </p:grpSpPr>
          <p:grpSp>
            <p:nvGrpSpPr>
              <p:cNvPr id="2132" name="Group 107"/>
              <p:cNvGrpSpPr>
                <a:grpSpLocks/>
              </p:cNvGrpSpPr>
              <p:nvPr/>
            </p:nvGrpSpPr>
            <p:grpSpPr bwMode="auto">
              <a:xfrm>
                <a:off x="2553" y="2925"/>
                <a:ext cx="198" cy="278"/>
                <a:chOff x="1283" y="3684"/>
                <a:chExt cx="200" cy="332"/>
              </a:xfrm>
            </p:grpSpPr>
            <p:sp>
              <p:nvSpPr>
                <p:cNvPr id="2147" name="AutoShape 108"/>
                <p:cNvSpPr>
                  <a:spLocks noChangeArrowheads="1"/>
                </p:cNvSpPr>
                <p:nvPr/>
              </p:nvSpPr>
              <p:spPr bwMode="auto">
                <a:xfrm>
                  <a:off x="1385"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8" name="AutoShape 109"/>
                <p:cNvSpPr>
                  <a:spLocks noChangeArrowheads="1"/>
                </p:cNvSpPr>
                <p:nvPr/>
              </p:nvSpPr>
              <p:spPr bwMode="auto">
                <a:xfrm rot="-1498708">
                  <a:off x="1439" y="3791"/>
                  <a:ext cx="44"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9" name="AutoShape 110"/>
                <p:cNvSpPr>
                  <a:spLocks noChangeArrowheads="1"/>
                </p:cNvSpPr>
                <p:nvPr/>
              </p:nvSpPr>
              <p:spPr bwMode="auto">
                <a:xfrm rot="1330763">
                  <a:off x="1283" y="3797"/>
                  <a:ext cx="48"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0" name="AutoShape 111"/>
                <p:cNvSpPr>
                  <a:spLocks noChangeArrowheads="1"/>
                </p:cNvSpPr>
                <p:nvPr/>
              </p:nvSpPr>
              <p:spPr bwMode="auto">
                <a:xfrm>
                  <a:off x="1313"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1" name="AutoShape 112"/>
                <p:cNvSpPr>
                  <a:spLocks noChangeArrowheads="1"/>
                </p:cNvSpPr>
                <p:nvPr/>
              </p:nvSpPr>
              <p:spPr bwMode="auto">
                <a:xfrm>
                  <a:off x="1309" y="3788"/>
                  <a:ext cx="152" cy="159"/>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52" name="Oval 113"/>
                <p:cNvSpPr>
                  <a:spLocks noChangeArrowheads="1"/>
                </p:cNvSpPr>
                <p:nvPr/>
              </p:nvSpPr>
              <p:spPr bwMode="auto">
                <a:xfrm>
                  <a:off x="1318" y="3684"/>
                  <a:ext cx="137" cy="141"/>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2133" name="Group 114"/>
              <p:cNvGrpSpPr>
                <a:grpSpLocks/>
              </p:cNvGrpSpPr>
              <p:nvPr/>
            </p:nvGrpSpPr>
            <p:grpSpPr bwMode="auto">
              <a:xfrm>
                <a:off x="2711" y="2925"/>
                <a:ext cx="198" cy="278"/>
                <a:chOff x="1283" y="3684"/>
                <a:chExt cx="200" cy="332"/>
              </a:xfrm>
            </p:grpSpPr>
            <p:sp>
              <p:nvSpPr>
                <p:cNvPr id="2141" name="AutoShape 115"/>
                <p:cNvSpPr>
                  <a:spLocks noChangeArrowheads="1"/>
                </p:cNvSpPr>
                <p:nvPr/>
              </p:nvSpPr>
              <p:spPr bwMode="auto">
                <a:xfrm>
                  <a:off x="1385"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2" name="AutoShape 116"/>
                <p:cNvSpPr>
                  <a:spLocks noChangeArrowheads="1"/>
                </p:cNvSpPr>
                <p:nvPr/>
              </p:nvSpPr>
              <p:spPr bwMode="auto">
                <a:xfrm rot="-1498708">
                  <a:off x="1439" y="3791"/>
                  <a:ext cx="44"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3" name="AutoShape 117"/>
                <p:cNvSpPr>
                  <a:spLocks noChangeArrowheads="1"/>
                </p:cNvSpPr>
                <p:nvPr/>
              </p:nvSpPr>
              <p:spPr bwMode="auto">
                <a:xfrm rot="1330763">
                  <a:off x="1283" y="3797"/>
                  <a:ext cx="48"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4" name="AutoShape 118"/>
                <p:cNvSpPr>
                  <a:spLocks noChangeArrowheads="1"/>
                </p:cNvSpPr>
                <p:nvPr/>
              </p:nvSpPr>
              <p:spPr bwMode="auto">
                <a:xfrm>
                  <a:off x="1313"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5" name="AutoShape 119"/>
                <p:cNvSpPr>
                  <a:spLocks noChangeArrowheads="1"/>
                </p:cNvSpPr>
                <p:nvPr/>
              </p:nvSpPr>
              <p:spPr bwMode="auto">
                <a:xfrm>
                  <a:off x="1309" y="3788"/>
                  <a:ext cx="152" cy="159"/>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6" name="Oval 120"/>
                <p:cNvSpPr>
                  <a:spLocks noChangeArrowheads="1"/>
                </p:cNvSpPr>
                <p:nvPr/>
              </p:nvSpPr>
              <p:spPr bwMode="auto">
                <a:xfrm>
                  <a:off x="1318" y="3684"/>
                  <a:ext cx="137" cy="141"/>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nvGrpSpPr>
              <p:cNvPr id="2134" name="Group 121"/>
              <p:cNvGrpSpPr>
                <a:grpSpLocks/>
              </p:cNvGrpSpPr>
              <p:nvPr/>
            </p:nvGrpSpPr>
            <p:grpSpPr bwMode="auto">
              <a:xfrm>
                <a:off x="2884" y="2935"/>
                <a:ext cx="198" cy="278"/>
                <a:chOff x="1283" y="3684"/>
                <a:chExt cx="200" cy="332"/>
              </a:xfrm>
            </p:grpSpPr>
            <p:sp>
              <p:nvSpPr>
                <p:cNvPr id="2135" name="AutoShape 122"/>
                <p:cNvSpPr>
                  <a:spLocks noChangeArrowheads="1"/>
                </p:cNvSpPr>
                <p:nvPr/>
              </p:nvSpPr>
              <p:spPr bwMode="auto">
                <a:xfrm>
                  <a:off x="1385"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36" name="AutoShape 123"/>
                <p:cNvSpPr>
                  <a:spLocks noChangeArrowheads="1"/>
                </p:cNvSpPr>
                <p:nvPr/>
              </p:nvSpPr>
              <p:spPr bwMode="auto">
                <a:xfrm rot="-1498708">
                  <a:off x="1439" y="3791"/>
                  <a:ext cx="44"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37" name="AutoShape 124"/>
                <p:cNvSpPr>
                  <a:spLocks noChangeArrowheads="1"/>
                </p:cNvSpPr>
                <p:nvPr/>
              </p:nvSpPr>
              <p:spPr bwMode="auto">
                <a:xfrm rot="1330763">
                  <a:off x="1283" y="3797"/>
                  <a:ext cx="48" cy="126"/>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38" name="AutoShape 125"/>
                <p:cNvSpPr>
                  <a:spLocks noChangeArrowheads="1"/>
                </p:cNvSpPr>
                <p:nvPr/>
              </p:nvSpPr>
              <p:spPr bwMode="auto">
                <a:xfrm>
                  <a:off x="1313" y="3903"/>
                  <a:ext cx="73" cy="113"/>
                </a:xfrm>
                <a:prstGeom prst="roundRect">
                  <a:avLst>
                    <a:gd name="adj" fmla="val 50000"/>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39" name="AutoShape 126"/>
                <p:cNvSpPr>
                  <a:spLocks noChangeArrowheads="1"/>
                </p:cNvSpPr>
                <p:nvPr/>
              </p:nvSpPr>
              <p:spPr bwMode="auto">
                <a:xfrm>
                  <a:off x="1309" y="3788"/>
                  <a:ext cx="152" cy="159"/>
                </a:xfrm>
                <a:prstGeom prst="roundRect">
                  <a:avLst>
                    <a:gd name="adj" fmla="val 16667"/>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40" name="Oval 127"/>
                <p:cNvSpPr>
                  <a:spLocks noChangeArrowheads="1"/>
                </p:cNvSpPr>
                <p:nvPr/>
              </p:nvSpPr>
              <p:spPr bwMode="auto">
                <a:xfrm>
                  <a:off x="1318" y="3684"/>
                  <a:ext cx="137" cy="141"/>
                </a:xfrm>
                <a:prstGeom prst="ellipse">
                  <a:avLst/>
                </a:prstGeom>
                <a:gradFill rotWithShape="1">
                  <a:gsLst>
                    <a:gs pos="0">
                      <a:schemeClr val="bg1"/>
                    </a:gs>
                    <a:gs pos="100000">
                      <a:srgbClr val="FFFF00"/>
                    </a:gs>
                  </a:gsLst>
                  <a:path path="rect">
                    <a:fillToRect r="100000" b="100000"/>
                  </a:path>
                </a:gradFill>
                <a:ln w="9525">
                  <a:solidFill>
                    <a:srgbClr val="FF6600"/>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grpSp>
        <p:sp>
          <p:nvSpPr>
            <p:cNvPr id="2131" name="Rectangle 128"/>
            <p:cNvSpPr>
              <a:spLocks noChangeArrowheads="1"/>
            </p:cNvSpPr>
            <p:nvPr/>
          </p:nvSpPr>
          <p:spPr bwMode="auto">
            <a:xfrm>
              <a:off x="6151353" y="5365915"/>
              <a:ext cx="903721" cy="269875"/>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sp>
        <p:nvSpPr>
          <p:cNvPr id="671755" name="AutoShape 11"/>
          <p:cNvSpPr>
            <a:spLocks noChangeArrowheads="1"/>
          </p:cNvSpPr>
          <p:nvPr/>
        </p:nvSpPr>
        <p:spPr bwMode="auto">
          <a:xfrm rot="10800000">
            <a:off x="7160825" y="2672398"/>
            <a:ext cx="802217" cy="1158113"/>
          </a:xfrm>
          <a:prstGeom prst="upArrow">
            <a:avLst>
              <a:gd name="adj1" fmla="val 53917"/>
              <a:gd name="adj2" fmla="val 45032"/>
            </a:avLst>
          </a:prstGeom>
          <a:gradFill rotWithShape="1">
            <a:gsLst>
              <a:gs pos="0">
                <a:schemeClr val="accent1"/>
              </a:gs>
              <a:gs pos="100000">
                <a:schemeClr val="accent1">
                  <a:gamma/>
                  <a:tint val="27451"/>
                  <a:invGamma/>
                </a:schemeClr>
              </a:gs>
            </a:gsLst>
            <a:lin ang="5400000" scaled="1"/>
          </a:gradFill>
          <a:ln w="28575">
            <a:solidFill>
              <a:srgbClr val="000080"/>
            </a:solidFill>
            <a:miter lim="800000"/>
            <a:headEnd/>
            <a:tailEnd/>
          </a:ln>
          <a:effectLst>
            <a:outerShdw dist="107763" dir="2700000" algn="ctr" rotWithShape="0">
              <a:schemeClr val="bg2">
                <a:alpha val="50000"/>
              </a:schemeClr>
            </a:outerShdw>
          </a:effectLst>
        </p:spPr>
        <p:txBody>
          <a:bodyPr rot="10800000" vert="eaVert" wrap="none" lIns="91426" tIns="45713" rIns="91426" bIns="45713" anchor="ctr"/>
          <a:lstStyle/>
          <a:p>
            <a:pPr algn="ctr">
              <a:defRPr/>
            </a:pPr>
            <a:endParaRPr lang="ja-JP" altLang="ja-JP" sz="2000">
              <a:solidFill>
                <a:srgbClr val="000000"/>
              </a:solidFill>
              <a:latin typeface="HGPｺﾞｼｯｸM" panose="020B0600000000000000" pitchFamily="50" charset="-128"/>
              <a:ea typeface="HGPｺﾞｼｯｸM" panose="020B0600000000000000" pitchFamily="50" charset="-128"/>
            </a:endParaRPr>
          </a:p>
        </p:txBody>
      </p:sp>
      <p:sp>
        <p:nvSpPr>
          <p:cNvPr id="2110" name="Oval 148"/>
          <p:cNvSpPr>
            <a:spLocks noChangeArrowheads="1"/>
          </p:cNvSpPr>
          <p:nvPr/>
        </p:nvSpPr>
        <p:spPr bwMode="auto">
          <a:xfrm>
            <a:off x="5936907" y="2721496"/>
            <a:ext cx="3259117" cy="610575"/>
          </a:xfrm>
          <a:prstGeom prst="ellipse">
            <a:avLst/>
          </a:prstGeom>
          <a:solidFill>
            <a:schemeClr val="accent1">
              <a:alpha val="50195"/>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91408" tIns="45704" rIns="91408" bIns="45704"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kumimoji="0" lang="ja-JP" altLang="en-US" sz="1400" b="1" dirty="0" smtClean="0">
                <a:solidFill>
                  <a:srgbClr val="FF0000"/>
                </a:solidFill>
                <a:latin typeface="HGPｺﾞｼｯｸM" panose="020B0600000000000000" pitchFamily="50" charset="-128"/>
                <a:ea typeface="HGPｺﾞｼｯｸM" panose="020B0600000000000000" pitchFamily="50" charset="-128"/>
              </a:rPr>
              <a:t>進路選択の参考になる身近な事例、</a:t>
            </a:r>
          </a:p>
          <a:p>
            <a:pPr algn="ctr">
              <a:spcBef>
                <a:spcPct val="0"/>
              </a:spcBef>
              <a:buFontTx/>
              <a:buNone/>
            </a:pPr>
            <a:r>
              <a:rPr kumimoji="0" lang="ja-JP" altLang="en-US" sz="1400" b="1" dirty="0" smtClean="0">
                <a:solidFill>
                  <a:srgbClr val="FF0000"/>
                </a:solidFill>
                <a:latin typeface="HGPｺﾞｼｯｸM" panose="020B0600000000000000" pitchFamily="50" charset="-128"/>
                <a:ea typeface="HGPｺﾞｼｯｸM" panose="020B0600000000000000" pitchFamily="50" charset="-128"/>
              </a:rPr>
              <a:t>ロールモデル等の情報の提供！</a:t>
            </a:r>
          </a:p>
        </p:txBody>
      </p:sp>
      <p:sp>
        <p:nvSpPr>
          <p:cNvPr id="2113" name="Rectangle 129"/>
          <p:cNvSpPr>
            <a:spLocks noChangeArrowheads="1"/>
          </p:cNvSpPr>
          <p:nvPr/>
        </p:nvSpPr>
        <p:spPr bwMode="auto">
          <a:xfrm>
            <a:off x="5354086" y="5147259"/>
            <a:ext cx="206950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kumimoji="0" lang="ja-JP" altLang="en-US" sz="1100" dirty="0" smtClean="0">
                <a:solidFill>
                  <a:srgbClr val="000000"/>
                </a:solidFill>
                <a:latin typeface="HGPｺﾞｼｯｸM" panose="020B0600000000000000" pitchFamily="50" charset="-128"/>
                <a:ea typeface="HGPｺﾞｼｯｸM" panose="020B0600000000000000" pitchFamily="50" charset="-128"/>
              </a:rPr>
              <a:t>女性研究者・技術者による</a:t>
            </a:r>
          </a:p>
          <a:p>
            <a:pPr algn="ctr" eaLnBrk="1" hangingPunct="1">
              <a:spcBef>
                <a:spcPct val="0"/>
              </a:spcBef>
              <a:buFontTx/>
              <a:buNone/>
            </a:pPr>
            <a:r>
              <a:rPr kumimoji="0" lang="ja-JP" altLang="en-US" sz="1100" dirty="0" smtClean="0">
                <a:solidFill>
                  <a:srgbClr val="000000"/>
                </a:solidFill>
                <a:latin typeface="HGPｺﾞｼｯｸM" panose="020B0600000000000000" pitchFamily="50" charset="-128"/>
                <a:ea typeface="HGPｺﾞｼｯｸM" panose="020B0600000000000000" pitchFamily="50" charset="-128"/>
              </a:rPr>
              <a:t>ロールモデルの提示</a:t>
            </a:r>
            <a:endParaRPr lang="ja-JP" altLang="en-US" sz="11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151" name="Rectangle 15"/>
          <p:cNvSpPr>
            <a:spLocks noChangeArrowheads="1"/>
          </p:cNvSpPr>
          <p:nvPr/>
        </p:nvSpPr>
        <p:spPr bwMode="auto">
          <a:xfrm>
            <a:off x="8066791" y="7516519"/>
            <a:ext cx="1329376" cy="1079500"/>
          </a:xfrm>
          <a:prstGeom prst="rect">
            <a:avLst/>
          </a:prstGeom>
          <a:noFill/>
          <a:ln w="12700" algn="ctr">
            <a:noFill/>
            <a:miter lim="800000"/>
            <a:headEnd/>
            <a:tailEnd/>
          </a:ln>
          <a:effectLst/>
        </p:spPr>
        <p:txBody>
          <a:bodyPr wrap="none" lIns="91408" tIns="45704" rIns="91408" bIns="45704" anchor="ctr"/>
          <a:lstStyle/>
          <a:p>
            <a:pPr algn="ctr" eaLnBrk="0" hangingPunct="0">
              <a:defRPr/>
            </a:pPr>
            <a:endParaRPr kumimoji="0" lang="ja-JP" altLang="ja-JP" sz="2400" b="1">
              <a:solidFill>
                <a:srgbClr val="000000"/>
              </a:solidFill>
              <a:effectLst>
                <a:outerShdw blurRad="38100" dist="38100" dir="2700000" algn="tl">
                  <a:srgbClr val="C0C0C0"/>
                </a:outerShdw>
              </a:effectLst>
              <a:latin typeface="HGPｺﾞｼｯｸM" panose="020B0600000000000000" pitchFamily="50" charset="-128"/>
              <a:ea typeface="HGPｺﾞｼｯｸM" panose="020B0600000000000000" pitchFamily="50" charset="-128"/>
            </a:endParaRPr>
          </a:p>
        </p:txBody>
      </p:sp>
      <p:sp>
        <p:nvSpPr>
          <p:cNvPr id="154" name="AutoShape 28"/>
          <p:cNvSpPr>
            <a:spLocks noChangeArrowheads="1"/>
          </p:cNvSpPr>
          <p:nvPr/>
        </p:nvSpPr>
        <p:spPr bwMode="auto">
          <a:xfrm>
            <a:off x="4232730" y="7073621"/>
            <a:ext cx="5673277" cy="1825625"/>
          </a:xfrm>
          <a:prstGeom prst="roundRect">
            <a:avLst>
              <a:gd name="adj" fmla="val 16667"/>
            </a:avLst>
          </a:prstGeom>
          <a:noFill/>
          <a:ln w="19050" algn="ctr">
            <a:solidFill>
              <a:srgbClr val="CC99FF"/>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pic>
        <p:nvPicPr>
          <p:cNvPr id="3074" name="Picture 2" descr="概要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1" y="2330187"/>
            <a:ext cx="5009160" cy="3883915"/>
          </a:xfrm>
          <a:prstGeom prst="rect">
            <a:avLst/>
          </a:prstGeom>
          <a:noFill/>
          <a:extLst>
            <a:ext uri="{909E8E84-426E-40DD-AFC4-6F175D3DCCD1}">
              <a14:hiddenFill xmlns:a14="http://schemas.microsoft.com/office/drawing/2010/main">
                <a:solidFill>
                  <a:srgbClr val="FFFFFF"/>
                </a:solidFill>
              </a14:hiddenFill>
            </a:ext>
          </a:extLst>
        </p:spPr>
      </p:pic>
      <p:sp>
        <p:nvSpPr>
          <p:cNvPr id="2050" name="AutoShape 3"/>
          <p:cNvSpPr>
            <a:spLocks noChangeArrowheads="1"/>
          </p:cNvSpPr>
          <p:nvPr/>
        </p:nvSpPr>
        <p:spPr bwMode="auto">
          <a:xfrm>
            <a:off x="55591" y="1274764"/>
            <a:ext cx="4902178" cy="1002108"/>
          </a:xfrm>
          <a:prstGeom prst="wedgeRoundRectCallout">
            <a:avLst>
              <a:gd name="adj1" fmla="val -7295"/>
              <a:gd name="adj2" fmla="val 65031"/>
              <a:gd name="adj3" fmla="val 16667"/>
            </a:avLst>
          </a:prstGeom>
          <a:noFill/>
          <a:ln w="22225" algn="ctr">
            <a:solidFill>
              <a:srgbClr val="FFCC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101" name="Text Box 138"/>
          <p:cNvSpPr txBox="1">
            <a:spLocks noChangeArrowheads="1"/>
          </p:cNvSpPr>
          <p:nvPr/>
        </p:nvSpPr>
        <p:spPr bwMode="auto">
          <a:xfrm>
            <a:off x="6480972" y="3897605"/>
            <a:ext cx="2781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HGPｺﾞｼｯｸM" panose="020B0600000000000000" pitchFamily="50" charset="-128"/>
                <a:ea typeface="HGPｺﾞｼｯｸM" panose="020B0600000000000000" pitchFamily="50" charset="-128"/>
              </a:rPr>
              <a:t>期間：最大</a:t>
            </a:r>
            <a:r>
              <a:rPr lang="en-US" altLang="ja-JP" sz="1000" dirty="0" smtClean="0">
                <a:solidFill>
                  <a:srgbClr val="000000"/>
                </a:solidFill>
                <a:latin typeface="HGPｺﾞｼｯｸM" panose="020B0600000000000000" pitchFamily="50" charset="-128"/>
                <a:ea typeface="HGPｺﾞｼｯｸM" panose="020B0600000000000000" pitchFamily="50" charset="-128"/>
              </a:rPr>
              <a:t>2</a:t>
            </a:r>
            <a:r>
              <a:rPr lang="ja-JP" altLang="en-US" sz="1000" dirty="0" smtClean="0">
                <a:solidFill>
                  <a:srgbClr val="000000"/>
                </a:solidFill>
                <a:latin typeface="HGPｺﾞｼｯｸM" panose="020B0600000000000000" pitchFamily="50" charset="-128"/>
                <a:ea typeface="HGPｺﾞｼｯｸM" panose="020B0600000000000000" pitchFamily="50" charset="-128"/>
              </a:rPr>
              <a:t>年間</a:t>
            </a:r>
          </a:p>
          <a:p>
            <a:pPr eaLnBrk="1" hangingPunct="1">
              <a:spcBef>
                <a:spcPct val="0"/>
              </a:spcBef>
              <a:buFontTx/>
              <a:buNone/>
            </a:pPr>
            <a:r>
              <a:rPr lang="ja-JP" altLang="en-US" sz="1000" dirty="0" smtClean="0">
                <a:solidFill>
                  <a:srgbClr val="000000"/>
                </a:solidFill>
                <a:latin typeface="HGPｺﾞｼｯｸM" panose="020B0600000000000000" pitchFamily="50" charset="-128"/>
                <a:ea typeface="HGPｺﾞｼｯｸM" panose="020B0600000000000000" pitchFamily="50" charset="-128"/>
              </a:rPr>
              <a:t>金額：上限</a:t>
            </a:r>
            <a:r>
              <a:rPr lang="en-US" altLang="ja-JP" sz="1000" dirty="0">
                <a:solidFill>
                  <a:srgbClr val="000000"/>
                </a:solidFill>
                <a:latin typeface="HGPｺﾞｼｯｸM" panose="020B0600000000000000" pitchFamily="50" charset="-128"/>
                <a:ea typeface="HGPｺﾞｼｯｸM" panose="020B0600000000000000" pitchFamily="50" charset="-128"/>
              </a:rPr>
              <a:t>300</a:t>
            </a:r>
            <a:r>
              <a:rPr lang="ja-JP" altLang="en-US" sz="1000" dirty="0" smtClean="0">
                <a:solidFill>
                  <a:srgbClr val="000000"/>
                </a:solidFill>
                <a:latin typeface="HGPｺﾞｼｯｸM" panose="020B0600000000000000" pitchFamily="50" charset="-128"/>
                <a:ea typeface="HGPｺﾞｼｯｸM" panose="020B0600000000000000" pitchFamily="50" charset="-128"/>
              </a:rPr>
              <a:t>万円／年間・件</a:t>
            </a:r>
            <a:r>
              <a:rPr lang="en-US" altLang="ja-JP" sz="1000" dirty="0" smtClean="0">
                <a:solidFill>
                  <a:srgbClr val="000000"/>
                </a:solidFill>
                <a:latin typeface="HGPｺﾞｼｯｸM" panose="020B0600000000000000" pitchFamily="50" charset="-128"/>
                <a:ea typeface="HGPｺﾞｼｯｸM" panose="020B0600000000000000" pitchFamily="50" charset="-128"/>
              </a:rPr>
              <a:t>×10</a:t>
            </a:r>
            <a:r>
              <a:rPr lang="ja-JP" altLang="en-US" sz="1000" dirty="0" smtClean="0">
                <a:solidFill>
                  <a:srgbClr val="000000"/>
                </a:solidFill>
                <a:latin typeface="HGPｺﾞｼｯｸM" panose="020B0600000000000000" pitchFamily="50" charset="-128"/>
                <a:ea typeface="HGPｺﾞｼｯｸM" panose="020B0600000000000000" pitchFamily="50" charset="-128"/>
              </a:rPr>
              <a:t>件程度</a:t>
            </a:r>
          </a:p>
        </p:txBody>
      </p:sp>
      <p:sp>
        <p:nvSpPr>
          <p:cNvPr id="2" name="角丸四角形 1"/>
          <p:cNvSpPr/>
          <p:nvPr/>
        </p:nvSpPr>
        <p:spPr>
          <a:xfrm>
            <a:off x="1261542" y="2986452"/>
            <a:ext cx="648072" cy="6922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Text Box 138"/>
          <p:cNvSpPr txBox="1">
            <a:spLocks noChangeArrowheads="1"/>
          </p:cNvSpPr>
          <p:nvPr/>
        </p:nvSpPr>
        <p:spPr bwMode="auto">
          <a:xfrm>
            <a:off x="5496812" y="5506216"/>
            <a:ext cx="42084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HGPｺﾞｼｯｸM" panose="020B0600000000000000" pitchFamily="50" charset="-128"/>
                <a:ea typeface="HGPｺﾞｼｯｸM" panose="020B0600000000000000" pitchFamily="50" charset="-128"/>
              </a:rPr>
              <a:t>このほか</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保護者や教員に対する理解を促す取組</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a:p>
            <a:pPr eaLnBrk="1" hangingPunct="1">
              <a:spcBef>
                <a:spcPct val="0"/>
              </a:spcBef>
              <a:buFontTx/>
              <a:buNone/>
            </a:pPr>
            <a:r>
              <a:rPr lang="ja-JP" altLang="en-US" sz="1000" dirty="0">
                <a:solidFill>
                  <a:srgbClr val="000000"/>
                </a:solidFill>
                <a:latin typeface="HGPｺﾞｼｯｸM" panose="020B0600000000000000" pitchFamily="50" charset="-128"/>
                <a:ea typeface="HGPｺﾞｼｯｸM" panose="020B0600000000000000" pitchFamily="50" charset="-128"/>
              </a:rPr>
              <a:t>・複数の地域の機関（大学・教育委員会・企業等）が連携</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した継続的</a:t>
            </a:r>
            <a:r>
              <a:rPr lang="ja-JP" altLang="en-US" sz="1000" dirty="0">
                <a:solidFill>
                  <a:srgbClr val="000000"/>
                </a:solidFill>
                <a:latin typeface="HGPｺﾞｼｯｸM" panose="020B0600000000000000" pitchFamily="50" charset="-128"/>
                <a:ea typeface="HGPｺﾞｼｯｸM" panose="020B0600000000000000" pitchFamily="50" charset="-128"/>
              </a:rPr>
              <a:t>な取組　</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など支援強化（</a:t>
            </a:r>
            <a:r>
              <a:rPr lang="en-US" altLang="ja-JP" sz="1000" dirty="0" smtClean="0">
                <a:solidFill>
                  <a:srgbClr val="000000"/>
                </a:solidFill>
                <a:latin typeface="HGPｺﾞｼｯｸM" panose="020B0600000000000000" pitchFamily="50" charset="-128"/>
                <a:ea typeface="HGPｺﾞｼｯｸM" panose="020B0600000000000000" pitchFamily="50" charset="-128"/>
              </a:rPr>
              <a:t>H28</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06762D46-BD4E-4EEE-B8F3-4A21FC113EE0}" type="slidenum">
              <a:rPr lang="en-US" altLang="ja-JP" smtClean="0">
                <a:solidFill>
                  <a:srgbClr val="000000"/>
                </a:solidFill>
              </a:rPr>
              <a:pPr>
                <a:defRPr/>
              </a:pPr>
              <a:t>4</a:t>
            </a:fld>
            <a:endParaRPr lang="en-US" altLang="ja-JP" dirty="0">
              <a:solidFill>
                <a:srgbClr val="000000"/>
              </a:solidFill>
            </a:endParaRPr>
          </a:p>
        </p:txBody>
      </p:sp>
      <p:sp>
        <p:nvSpPr>
          <p:cNvPr id="126" name="Rectangle 11"/>
          <p:cNvSpPr>
            <a:spLocks noChangeArrowheads="1"/>
          </p:cNvSpPr>
          <p:nvPr/>
        </p:nvSpPr>
        <p:spPr bwMode="auto">
          <a:xfrm>
            <a:off x="5405" y="-17011"/>
            <a:ext cx="9906000" cy="6096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a:defRPr/>
            </a:pPr>
            <a:r>
              <a:rPr lang="ja-JP" altLang="en-US" sz="2000" b="1" dirty="0" smtClean="0">
                <a:latin typeface="+mn-lt"/>
                <a:ea typeface="+mj-ea"/>
              </a:rPr>
              <a:t>　</a:t>
            </a:r>
            <a:r>
              <a:rPr lang="ja-JP" altLang="en-US" sz="2000" b="1" dirty="0">
                <a:latin typeface="+mn-lt"/>
                <a:ea typeface="+mj-ea"/>
              </a:rPr>
              <a:t>女子中高生の理系進路選択支援プログラム </a:t>
            </a:r>
            <a:r>
              <a:rPr lang="en-US" altLang="ja-JP" sz="1200" b="1" dirty="0">
                <a:latin typeface="+mn-lt"/>
                <a:ea typeface="+mj-ea"/>
              </a:rPr>
              <a:t>(</a:t>
            </a:r>
            <a:r>
              <a:rPr lang="ja-JP" altLang="en-US" sz="1200" b="1" dirty="0">
                <a:latin typeface="+mn-lt"/>
                <a:ea typeface="+mj-ea"/>
              </a:rPr>
              <a:t>大学等と連携した科学技術人材育成活動の実践・環境整備支援</a:t>
            </a:r>
            <a:r>
              <a:rPr lang="en-US" altLang="ja-JP" sz="1200" b="1" dirty="0">
                <a:latin typeface="+mn-lt"/>
                <a:ea typeface="+mj-ea"/>
              </a:rPr>
              <a:t>)</a:t>
            </a:r>
            <a:endParaRPr lang="en-US" altLang="ja-JP" sz="2000" b="1" dirty="0">
              <a:latin typeface="+mn-lt"/>
              <a:ea typeface="+mj-ea"/>
            </a:endParaRPr>
          </a:p>
        </p:txBody>
      </p:sp>
    </p:spTree>
    <p:extLst>
      <p:ext uri="{BB962C8B-B14F-4D97-AF65-F5344CB8AC3E}">
        <p14:creationId xmlns:p14="http://schemas.microsoft.com/office/powerpoint/2010/main" val="156331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21"/>
          <p:cNvSpPr>
            <a:spLocks noChangeArrowheads="1"/>
          </p:cNvSpPr>
          <p:nvPr/>
        </p:nvSpPr>
        <p:spPr bwMode="auto">
          <a:xfrm>
            <a:off x="-15551" y="2204864"/>
            <a:ext cx="4788524" cy="233910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42900" indent="-342900" eaLnBrk="1" fontAlgn="base" hangingPunct="1">
              <a:spcBef>
                <a:spcPct val="0"/>
              </a:spcBef>
              <a:spcAft>
                <a:spcPts val="1200"/>
              </a:spcAft>
              <a:buFont typeface="ＭＳ ゴシック" panose="020B0609070205080204" pitchFamily="49" charset="-128"/>
              <a:buChar char="○"/>
            </a:pPr>
            <a:r>
              <a:rPr lang="ja-JP" altLang="en-US" sz="1400" dirty="0" smtClean="0">
                <a:solidFill>
                  <a:srgbClr val="000000"/>
                </a:solidFill>
                <a:latin typeface="HGｺﾞｼｯｸM" panose="020B0609000000000000" pitchFamily="49" charset="-128"/>
                <a:ea typeface="HGｺﾞｼｯｸM" panose="020B0609000000000000" pitchFamily="49" charset="-128"/>
              </a:rPr>
              <a:t>国立女性教育会館では、毎年８月に２泊３日で、女子中高生を対象とした「夏の学校」を開催。</a:t>
            </a:r>
            <a:r>
              <a:rPr lang="en-US" altLang="ja-JP" sz="1400" b="1" dirty="0" smtClean="0">
                <a:solidFill>
                  <a:schemeClr val="accent4"/>
                </a:solidFill>
                <a:latin typeface="HGｺﾞｼｯｸM" panose="020B0609000000000000" pitchFamily="49" charset="-128"/>
                <a:ea typeface="HGｺﾞｼｯｸM" panose="020B0609000000000000" pitchFamily="49" charset="-128"/>
              </a:rPr>
              <a:t>2015</a:t>
            </a:r>
            <a:r>
              <a:rPr lang="ja-JP" altLang="en-US" sz="1400" dirty="0" smtClean="0">
                <a:solidFill>
                  <a:schemeClr val="accent4"/>
                </a:solidFill>
                <a:latin typeface="HGｺﾞｼｯｸM" panose="020B0609000000000000" pitchFamily="49" charset="-128"/>
                <a:ea typeface="HGｺﾞｼｯｸM" panose="020B0609000000000000" pitchFamily="49" charset="-128"/>
              </a:rPr>
              <a:t>年度は女子中高生</a:t>
            </a:r>
            <a:r>
              <a:rPr lang="en-US" altLang="ja-JP" sz="1400" b="1" dirty="0" smtClean="0">
                <a:solidFill>
                  <a:schemeClr val="accent4"/>
                </a:solidFill>
                <a:latin typeface="HGｺﾞｼｯｸM" panose="020B0609000000000000" pitchFamily="49" charset="-128"/>
                <a:ea typeface="HGｺﾞｼｯｸM" panose="020B0609000000000000" pitchFamily="49" charset="-128"/>
              </a:rPr>
              <a:t>113</a:t>
            </a:r>
            <a:r>
              <a:rPr lang="ja-JP" altLang="en-US" sz="1400" dirty="0" smtClean="0">
                <a:solidFill>
                  <a:schemeClr val="accent4"/>
                </a:solidFill>
                <a:latin typeface="HGｺﾞｼｯｸM" panose="020B0609000000000000" pitchFamily="49" charset="-128"/>
                <a:ea typeface="HGｺﾞｼｯｸM" panose="020B0609000000000000" pitchFamily="49" charset="-128"/>
              </a:rPr>
              <a:t>名、保護者・教員</a:t>
            </a:r>
            <a:r>
              <a:rPr lang="en-US" altLang="ja-JP" sz="1400" b="1" dirty="0" smtClean="0">
                <a:solidFill>
                  <a:schemeClr val="accent4"/>
                </a:solidFill>
                <a:latin typeface="HGｺﾞｼｯｸM" panose="020B0609000000000000" pitchFamily="49" charset="-128"/>
                <a:ea typeface="HGｺﾞｼｯｸM" panose="020B0609000000000000" pitchFamily="49" charset="-128"/>
              </a:rPr>
              <a:t>21</a:t>
            </a:r>
            <a:r>
              <a:rPr lang="ja-JP" altLang="en-US" sz="1400" dirty="0" smtClean="0">
                <a:solidFill>
                  <a:schemeClr val="accent4"/>
                </a:solidFill>
                <a:latin typeface="HGｺﾞｼｯｸM" panose="020B0609000000000000" pitchFamily="49" charset="-128"/>
                <a:ea typeface="HGｺﾞｼｯｸM" panose="020B0609000000000000" pitchFamily="49" charset="-128"/>
              </a:rPr>
              <a:t>名が参加。</a:t>
            </a:r>
            <a:endParaRPr lang="en-US" altLang="ja-JP" sz="1400" dirty="0" smtClean="0">
              <a:solidFill>
                <a:schemeClr val="accent4"/>
              </a:solidFill>
              <a:latin typeface="HGｺﾞｼｯｸM" panose="020B0609000000000000" pitchFamily="49" charset="-128"/>
              <a:ea typeface="HGｺﾞｼｯｸM" panose="020B0609000000000000" pitchFamily="49" charset="-128"/>
            </a:endParaRPr>
          </a:p>
          <a:p>
            <a:pPr marL="342900" indent="-342900" eaLnBrk="1" fontAlgn="base" hangingPunct="1">
              <a:spcBef>
                <a:spcPct val="0"/>
              </a:spcBef>
              <a:spcAft>
                <a:spcPts val="1200"/>
              </a:spcAft>
              <a:buFont typeface="ＭＳ ゴシック" panose="020B0609070205080204" pitchFamily="49" charset="-128"/>
              <a:buChar char="○"/>
            </a:pPr>
            <a:r>
              <a:rPr lang="ja-JP" altLang="en-US" sz="1400" dirty="0">
                <a:solidFill>
                  <a:srgbClr val="000000"/>
                </a:solidFill>
                <a:latin typeface="HGｺﾞｼｯｸM" panose="020B0609000000000000" pitchFamily="49" charset="-128"/>
                <a:ea typeface="HGｺﾞｼｯｸM" panose="020B0609000000000000" pitchFamily="49" charset="-128"/>
              </a:rPr>
              <a:t>理工</a:t>
            </a:r>
            <a:r>
              <a:rPr lang="ja-JP" altLang="en-US" sz="1400" dirty="0" smtClean="0">
                <a:solidFill>
                  <a:srgbClr val="000000"/>
                </a:solidFill>
                <a:latin typeface="HGｺﾞｼｯｸM" panose="020B0609000000000000" pitchFamily="49" charset="-128"/>
                <a:ea typeface="HGｺﾞｼｯｸM" panose="020B0609000000000000" pitchFamily="49" charset="-128"/>
              </a:rPr>
              <a:t>系分野で活躍する女性からキャリアパスや職場の様子を紹介したり、実験等を通して理系の魅力を体験する等のプログラムを実施。</a:t>
            </a:r>
            <a:endParaRPr lang="en-US" altLang="ja-JP" sz="1400" dirty="0" smtClean="0">
              <a:solidFill>
                <a:srgbClr val="000000"/>
              </a:solidFill>
              <a:latin typeface="HGｺﾞｼｯｸM" panose="020B0609000000000000" pitchFamily="49" charset="-128"/>
              <a:ea typeface="HGｺﾞｼｯｸM" panose="020B0609000000000000" pitchFamily="49" charset="-128"/>
            </a:endParaRPr>
          </a:p>
          <a:p>
            <a:pPr marL="342900" indent="-342900" eaLnBrk="1" fontAlgn="base" hangingPunct="1">
              <a:spcBef>
                <a:spcPct val="0"/>
              </a:spcBef>
              <a:spcAft>
                <a:spcPts val="1200"/>
              </a:spcAft>
              <a:buFont typeface="ＭＳ ゴシック" panose="020B0609070205080204" pitchFamily="49" charset="-128"/>
              <a:buChar char="○"/>
            </a:pPr>
            <a:r>
              <a:rPr lang="ja-JP" altLang="en-US" sz="1400" dirty="0">
                <a:solidFill>
                  <a:srgbClr val="000000"/>
                </a:solidFill>
                <a:latin typeface="HGｺﾞｼｯｸM" panose="020B0609000000000000" pitchFamily="49" charset="-128"/>
                <a:ea typeface="HGｺﾞｼｯｸM" panose="020B0609000000000000" pitchFamily="49" charset="-128"/>
              </a:rPr>
              <a:t>生徒だけでなく</a:t>
            </a:r>
            <a:r>
              <a:rPr lang="ja-JP" altLang="en-US" sz="1400" u="sng" dirty="0">
                <a:solidFill>
                  <a:srgbClr val="000000"/>
                </a:solidFill>
                <a:latin typeface="HGｺﾞｼｯｸM" panose="020B0609000000000000" pitchFamily="49" charset="-128"/>
                <a:ea typeface="HGｺﾞｼｯｸM" panose="020B0609000000000000" pitchFamily="49" charset="-128"/>
              </a:rPr>
              <a:t>教員・保護者向けのプログラムを実施</a:t>
            </a:r>
            <a:r>
              <a:rPr lang="ja-JP" altLang="en-US" sz="1400" dirty="0">
                <a:solidFill>
                  <a:srgbClr val="000000"/>
                </a:solidFill>
                <a:latin typeface="HGｺﾞｼｯｸM" panose="020B0609000000000000" pitchFamily="49" charset="-128"/>
                <a:ea typeface="HGｺﾞｼｯｸM" panose="020B0609000000000000" pitchFamily="49" charset="-128"/>
              </a:rPr>
              <a:t>。保護者には理系進路選択の魅力等を紹介し、教員には年間指導計画案づくり等を実施</a:t>
            </a:r>
            <a:r>
              <a:rPr lang="ja-JP" altLang="en-US" sz="1400" dirty="0" smtClean="0">
                <a:solidFill>
                  <a:srgbClr val="000000"/>
                </a:solidFill>
                <a:latin typeface="HGｺﾞｼｯｸM" panose="020B0609000000000000" pitchFamily="49" charset="-128"/>
                <a:ea typeface="HGｺﾞｼｯｸM" panose="020B0609000000000000" pitchFamily="49" charset="-128"/>
              </a:rPr>
              <a:t>。</a:t>
            </a:r>
            <a:endParaRPr lang="en-US" altLang="ja-JP" sz="1400" dirty="0" smtClean="0">
              <a:solidFill>
                <a:srgbClr val="000000"/>
              </a:solidFill>
              <a:latin typeface="HGｺﾞｼｯｸM" panose="020B0609000000000000" pitchFamily="49" charset="-128"/>
              <a:ea typeface="HGｺﾞｼｯｸM" panose="020B0609000000000000" pitchFamily="49" charset="-128"/>
            </a:endParaRPr>
          </a:p>
        </p:txBody>
      </p:sp>
      <p:grpSp>
        <p:nvGrpSpPr>
          <p:cNvPr id="4" name="グループ化 3"/>
          <p:cNvGrpSpPr/>
          <p:nvPr/>
        </p:nvGrpSpPr>
        <p:grpSpPr>
          <a:xfrm>
            <a:off x="25512" y="4779969"/>
            <a:ext cx="1565462" cy="1385335"/>
            <a:chOff x="6918903" y="478689"/>
            <a:chExt cx="2533907" cy="2302037"/>
          </a:xfrm>
          <a:effectLst>
            <a:outerShdw blurRad="50800" dist="38100" dir="2700000" algn="tl" rotWithShape="0">
              <a:prstClr val="black">
                <a:alpha val="40000"/>
              </a:prstClr>
            </a:outerShdw>
          </a:effectLst>
        </p:grpSpPr>
        <p:pic>
          <p:nvPicPr>
            <p:cNvPr id="3076" name="Picture 4" descr="夏学写真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03" y="478689"/>
              <a:ext cx="2533906" cy="190042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918906" y="2322719"/>
              <a:ext cx="2533904" cy="458007"/>
            </a:xfrm>
            <a:prstGeom prst="rect">
              <a:avLst/>
            </a:prstGeom>
            <a:solidFill>
              <a:schemeClr val="bg1">
                <a:lumMod val="95000"/>
              </a:schemeClr>
            </a:solidFill>
          </p:spPr>
          <p:txBody>
            <a:bodyPr wrap="square" rtlCol="0">
              <a:spAutoFit/>
            </a:bodyPr>
            <a:lstStyle/>
            <a:p>
              <a:pPr algn="ctr"/>
              <a:r>
                <a:rPr lang="ja-JP" altLang="en-US" sz="1200" dirty="0" smtClean="0">
                  <a:solidFill>
                    <a:srgbClr val="000000"/>
                  </a:solidFill>
                  <a:latin typeface="ＭＳ ゴシック" panose="020B0609070205080204" pitchFamily="49" charset="-128"/>
                  <a:ea typeface="ＭＳ ゴシック" panose="020B0609070205080204" pitchFamily="49" charset="-128"/>
                </a:rPr>
                <a:t>実験</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grpSp>
      <p:grpSp>
        <p:nvGrpSpPr>
          <p:cNvPr id="5" name="グループ化 4"/>
          <p:cNvGrpSpPr/>
          <p:nvPr/>
        </p:nvGrpSpPr>
        <p:grpSpPr>
          <a:xfrm>
            <a:off x="3224808" y="4740776"/>
            <a:ext cx="1447425" cy="1424528"/>
            <a:chOff x="6918907" y="2684449"/>
            <a:chExt cx="2542570" cy="2245883"/>
          </a:xfrm>
          <a:effectLst>
            <a:outerShdw blurRad="50800" dist="38100" dir="2700000" algn="tl" rotWithShape="0">
              <a:prstClr val="black">
                <a:alpha val="40000"/>
              </a:prstClr>
            </a:outerShdw>
          </a:effectLst>
        </p:grpSpPr>
        <p:pic>
          <p:nvPicPr>
            <p:cNvPr id="3074" name="Picture 2" descr="夏学写真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574" y="2684449"/>
              <a:ext cx="2533903" cy="190042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6918907" y="4489375"/>
              <a:ext cx="2533903" cy="440957"/>
            </a:xfrm>
            <a:prstGeom prst="rect">
              <a:avLst/>
            </a:prstGeom>
            <a:solidFill>
              <a:schemeClr val="bg1">
                <a:lumMod val="95000"/>
              </a:schemeClr>
            </a:solidFill>
          </p:spPr>
          <p:txBody>
            <a:bodyPr wrap="square" rtlCol="0">
              <a:spAutoFit/>
            </a:bodyPr>
            <a:lstStyle/>
            <a:p>
              <a:pPr algn="ctr"/>
              <a:r>
                <a:rPr lang="ja-JP" altLang="en-US" sz="1200" dirty="0">
                  <a:solidFill>
                    <a:srgbClr val="000000"/>
                  </a:solidFill>
                  <a:latin typeface="ＭＳ ゴシック" panose="020B0609070205080204" pitchFamily="49" charset="-128"/>
                  <a:ea typeface="ＭＳ ゴシック" panose="020B0609070205080204" pitchFamily="49" charset="-128"/>
                </a:rPr>
                <a:t>保護者向け</a:t>
              </a:r>
              <a:r>
                <a:rPr lang="ja-JP" altLang="en-US" sz="1200" dirty="0" smtClean="0">
                  <a:solidFill>
                    <a:srgbClr val="000000"/>
                  </a:solidFill>
                  <a:latin typeface="ＭＳ ゴシック" panose="020B0609070205080204" pitchFamily="49" charset="-128"/>
                  <a:ea typeface="ＭＳ ゴシック" panose="020B0609070205080204" pitchFamily="49" charset="-128"/>
                </a:rPr>
                <a:t>講演</a:t>
              </a:r>
              <a:endParaRPr lang="ja-JP" altLang="en-US" sz="1200" dirty="0">
                <a:solidFill>
                  <a:srgbClr val="000000"/>
                </a:solidFill>
                <a:latin typeface="ＭＳ ゴシック" panose="020B0609070205080204" pitchFamily="49" charset="-128"/>
                <a:ea typeface="ＭＳ ゴシック" panose="020B0609070205080204" pitchFamily="49" charset="-128"/>
              </a:endParaRPr>
            </a:p>
          </p:txBody>
        </p:sp>
      </p:grpSp>
      <p:grpSp>
        <p:nvGrpSpPr>
          <p:cNvPr id="6" name="グループ化 5"/>
          <p:cNvGrpSpPr/>
          <p:nvPr/>
        </p:nvGrpSpPr>
        <p:grpSpPr>
          <a:xfrm>
            <a:off x="1712640" y="4765967"/>
            <a:ext cx="1440161" cy="1399337"/>
            <a:chOff x="6918907" y="4788442"/>
            <a:chExt cx="2413245" cy="2235057"/>
          </a:xfrm>
          <a:effectLst>
            <a:outerShdw blurRad="50800" dist="38100" dir="2700000" algn="tl" rotWithShape="0">
              <a:prstClr val="black">
                <a:alpha val="40000"/>
              </a:prstClr>
            </a:outerShdw>
          </a:effectLst>
        </p:grpSpPr>
        <p:pic>
          <p:nvPicPr>
            <p:cNvPr id="3078" name="Picture 6" descr="夏学写真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907" y="4788442"/>
              <a:ext cx="2413243" cy="1809932"/>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918909" y="6433592"/>
              <a:ext cx="2413243" cy="589907"/>
            </a:xfrm>
            <a:prstGeom prst="rect">
              <a:avLst/>
            </a:prstGeom>
            <a:solidFill>
              <a:schemeClr val="bg1">
                <a:lumMod val="95000"/>
              </a:schemeClr>
            </a:solidFill>
          </p:spPr>
          <p:txBody>
            <a:bodyPr wrap="square" rtlCol="0">
              <a:spAutoFit/>
            </a:bodyPr>
            <a:lstStyle/>
            <a:p>
              <a:pPr algn="ctr"/>
              <a:r>
                <a:rPr lang="ja-JP" altLang="en-US" sz="900" dirty="0" smtClean="0">
                  <a:solidFill>
                    <a:srgbClr val="000000"/>
                  </a:solidFill>
                  <a:latin typeface="ＭＳ ゴシック" panose="020B0609070205080204" pitchFamily="49" charset="-128"/>
                  <a:ea typeface="ＭＳ ゴシック" panose="020B0609070205080204" pitchFamily="49" charset="-128"/>
                </a:rPr>
                <a:t>キャリア体験すごろくゲーム</a:t>
              </a:r>
              <a:endParaRPr lang="ja-JP" altLang="en-US" sz="900" dirty="0">
                <a:solidFill>
                  <a:srgbClr val="000000"/>
                </a:solidFill>
                <a:latin typeface="ＭＳ ゴシック" panose="020B0609070205080204" pitchFamily="49" charset="-128"/>
                <a:ea typeface="ＭＳ ゴシック" panose="020B0609070205080204" pitchFamily="49" charset="-128"/>
              </a:endParaRPr>
            </a:p>
          </p:txBody>
        </p:sp>
      </p:grpSp>
      <p:sp>
        <p:nvSpPr>
          <p:cNvPr id="20" name="AutoShape 28"/>
          <p:cNvSpPr>
            <a:spLocks noChangeArrowheads="1"/>
          </p:cNvSpPr>
          <p:nvPr/>
        </p:nvSpPr>
        <p:spPr bwMode="auto">
          <a:xfrm>
            <a:off x="4865066" y="1828780"/>
            <a:ext cx="4958535" cy="1816244"/>
          </a:xfrm>
          <a:prstGeom prst="roundRect">
            <a:avLst>
              <a:gd name="adj" fmla="val 16667"/>
            </a:avLst>
          </a:prstGeom>
          <a:noFill/>
          <a:ln w="19050" algn="ctr">
            <a:solidFill>
              <a:srgbClr val="CC99FF"/>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grpSp>
        <p:nvGrpSpPr>
          <p:cNvPr id="12" name="グループ化 11"/>
          <p:cNvGrpSpPr/>
          <p:nvPr/>
        </p:nvGrpSpPr>
        <p:grpSpPr>
          <a:xfrm>
            <a:off x="4870600" y="1052736"/>
            <a:ext cx="5035399" cy="2304254"/>
            <a:chOff x="4938513" y="307878"/>
            <a:chExt cx="4953000" cy="1809337"/>
          </a:xfrm>
        </p:grpSpPr>
        <p:sp>
          <p:nvSpPr>
            <p:cNvPr id="17" name="AutoShape 26"/>
            <p:cNvSpPr>
              <a:spLocks noChangeArrowheads="1"/>
            </p:cNvSpPr>
            <p:nvPr/>
          </p:nvSpPr>
          <p:spPr bwMode="auto">
            <a:xfrm>
              <a:off x="5047651" y="980728"/>
              <a:ext cx="3029871" cy="1025049"/>
            </a:xfrm>
            <a:prstGeom prst="roundRect">
              <a:avLst>
                <a:gd name="adj" fmla="val 0"/>
              </a:avLst>
            </a:prstGeom>
            <a:noFill/>
            <a:ln>
              <a:noFill/>
            </a:ln>
            <a:extLst>
              <a:ext uri="{91240B29-F687-4F45-9708-019B960494DF}">
                <a14:hiddenLine xmlns:a14="http://schemas.microsoft.com/office/drawing/2010/main" w="12700" algn="ctr">
                  <a:solidFill>
                    <a:srgbClr val="000000"/>
                  </a:solidFill>
                  <a:round/>
                  <a:headEnd/>
                  <a:tailEnd/>
                </a14:hiddenLine>
              </a:ext>
            </a:extLst>
          </p:spPr>
          <p:txBody>
            <a:bodyPr lIns="91408" tIns="45704" rIns="91408" bIns="45704"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kumimoji="0" lang="ja-JP" altLang="en-US" sz="1400" dirty="0" smtClean="0">
                  <a:solidFill>
                    <a:srgbClr val="000000"/>
                  </a:solidFill>
                  <a:latin typeface="HGPｺﾞｼｯｸM" panose="020B0600000000000000" pitchFamily="50" charset="-128"/>
                  <a:ea typeface="HGPｺﾞｼｯｸM" panose="020B0600000000000000" pitchFamily="50" charset="-128"/>
                </a:rPr>
                <a:t>女性研究者のキャリアと研究内容についての講演、臨床手技の体験等を通じて、医理系分野の多様性や研究の面白さ、女性の活躍を示すことにより、医理系進路選択の意識を醸成する。</a:t>
              </a:r>
            </a:p>
          </p:txBody>
        </p:sp>
        <p:sp>
          <p:nvSpPr>
            <p:cNvPr id="19" name="Rectangle 27"/>
            <p:cNvSpPr>
              <a:spLocks noChangeArrowheads="1"/>
            </p:cNvSpPr>
            <p:nvPr/>
          </p:nvSpPr>
          <p:spPr bwMode="auto">
            <a:xfrm>
              <a:off x="4938513" y="307878"/>
              <a:ext cx="4953000" cy="445907"/>
            </a:xfrm>
            <a:prstGeom prst="rect">
              <a:avLst/>
            </a:prstGeom>
            <a:solidFill>
              <a:srgbClr val="E0CD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85000"/>
                </a:lnSpc>
                <a:spcBef>
                  <a:spcPct val="0"/>
                </a:spcBef>
                <a:buFontTx/>
                <a:buNone/>
              </a:pPr>
              <a:r>
                <a:rPr lang="ja-JP" altLang="en-US" sz="1200" b="1" dirty="0" smtClean="0">
                  <a:solidFill>
                    <a:srgbClr val="333333"/>
                  </a:solidFill>
                  <a:latin typeface="HG丸ｺﾞｼｯｸM-PRO" panose="020F0600000000000000" pitchFamily="50" charset="-128"/>
                  <a:ea typeface="HG丸ｺﾞｼｯｸM-PRO" panose="020F0600000000000000" pitchFamily="50" charset="-128"/>
                </a:rPr>
                <a:t>いのちを支える医理系研究って、やってみたい！（奈良県立医科大学）</a:t>
              </a:r>
              <a:endParaRPr lang="en-US" altLang="ja-JP" sz="1200" b="1" dirty="0" smtClean="0">
                <a:solidFill>
                  <a:srgbClr val="333333"/>
                </a:solidFill>
                <a:latin typeface="HG丸ｺﾞｼｯｸM-PRO" panose="020F0600000000000000" pitchFamily="50" charset="-128"/>
                <a:ea typeface="HG丸ｺﾞｼｯｸM-PRO" panose="020F0600000000000000" pitchFamily="50" charset="-128"/>
              </a:endParaRPr>
            </a:p>
          </p:txBody>
        </p:sp>
        <p:pic>
          <p:nvPicPr>
            <p:cNvPr id="22" name="Picture 148" descr="C:\Users\tanahashi-yukiho\Desktop\女子写真①.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1953" y="958602"/>
              <a:ext cx="1544633" cy="11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
          <p:cNvGrpSpPr/>
          <p:nvPr/>
        </p:nvGrpSpPr>
        <p:grpSpPr>
          <a:xfrm>
            <a:off x="4837258" y="3933056"/>
            <a:ext cx="4958535" cy="2232248"/>
            <a:chOff x="4924425" y="2645098"/>
            <a:chExt cx="4958535" cy="1774457"/>
          </a:xfrm>
        </p:grpSpPr>
        <p:sp>
          <p:nvSpPr>
            <p:cNvPr id="25" name="Rectangle 27"/>
            <p:cNvSpPr>
              <a:spLocks noChangeArrowheads="1"/>
            </p:cNvSpPr>
            <p:nvPr/>
          </p:nvSpPr>
          <p:spPr bwMode="auto">
            <a:xfrm>
              <a:off x="4957768" y="2645098"/>
              <a:ext cx="4900387" cy="343442"/>
            </a:xfrm>
            <a:prstGeom prst="rect">
              <a:avLst/>
            </a:prstGeom>
            <a:solidFill>
              <a:srgbClr val="E0CD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85000"/>
                </a:lnSpc>
                <a:spcBef>
                  <a:spcPct val="0"/>
                </a:spcBef>
                <a:buFontTx/>
                <a:buNone/>
              </a:pPr>
              <a:r>
                <a:rPr lang="ja-JP" altLang="en-US" sz="1200" b="1" dirty="0">
                  <a:solidFill>
                    <a:srgbClr val="333333"/>
                  </a:solidFill>
                  <a:latin typeface="HG丸ｺﾞｼｯｸM-PRO" panose="020F0600000000000000" pitchFamily="50" charset="-128"/>
                  <a:ea typeface="HG丸ｺﾞｼｯｸM-PRO" panose="020F0600000000000000" pitchFamily="50" charset="-128"/>
                </a:rPr>
                <a:t>「夢・憧れ・志を育むリケジョ育成プログラム」（長崎大学</a:t>
              </a:r>
              <a:r>
                <a:rPr lang="ja-JP" altLang="en-US" sz="1200" b="1" dirty="0" smtClean="0">
                  <a:solidFill>
                    <a:srgbClr val="333333"/>
                  </a:solidFill>
                  <a:latin typeface="HG丸ｺﾞｼｯｸM-PRO" panose="020F0600000000000000" pitchFamily="50" charset="-128"/>
                  <a:ea typeface="HG丸ｺﾞｼｯｸM-PRO" panose="020F0600000000000000" pitchFamily="50" charset="-128"/>
                </a:rPr>
                <a:t>）</a:t>
              </a:r>
              <a:endParaRPr lang="en-US" altLang="ja-JP" sz="1200" b="1" dirty="0" smtClean="0">
                <a:solidFill>
                  <a:srgbClr val="333333"/>
                </a:solidFill>
                <a:latin typeface="HG丸ｺﾞｼｯｸM-PRO" panose="020F0600000000000000" pitchFamily="50" charset="-128"/>
                <a:ea typeface="HG丸ｺﾞｼｯｸM-PRO" panose="020F0600000000000000" pitchFamily="50" charset="-128"/>
              </a:endParaRPr>
            </a:p>
          </p:txBody>
        </p:sp>
        <p:sp>
          <p:nvSpPr>
            <p:cNvPr id="26" name="AutoShape 28"/>
            <p:cNvSpPr>
              <a:spLocks noChangeArrowheads="1"/>
            </p:cNvSpPr>
            <p:nvPr/>
          </p:nvSpPr>
          <p:spPr bwMode="auto">
            <a:xfrm>
              <a:off x="4924425" y="3073481"/>
              <a:ext cx="4958535" cy="1346074"/>
            </a:xfrm>
            <a:prstGeom prst="roundRect">
              <a:avLst>
                <a:gd name="adj" fmla="val 16667"/>
              </a:avLst>
            </a:prstGeom>
            <a:noFill/>
            <a:ln w="19050" algn="ctr">
              <a:solidFill>
                <a:srgbClr val="CC99FF"/>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27" name="AutoShape 26"/>
            <p:cNvSpPr>
              <a:spLocks noChangeArrowheads="1"/>
            </p:cNvSpPr>
            <p:nvPr/>
          </p:nvSpPr>
          <p:spPr bwMode="auto">
            <a:xfrm>
              <a:off x="5019473" y="3140968"/>
              <a:ext cx="3029871" cy="1278587"/>
            </a:xfrm>
            <a:prstGeom prst="roundRect">
              <a:avLst>
                <a:gd name="adj" fmla="val 0"/>
              </a:avLst>
            </a:prstGeom>
            <a:noFill/>
            <a:ln>
              <a:noFill/>
            </a:ln>
            <a:extLst/>
          </p:spPr>
          <p:txBody>
            <a:bodyPr lIns="91408" tIns="45704" rIns="91408" bIns="45704"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ja-JP" altLang="en-US" sz="1400" dirty="0">
                  <a:latin typeface="HGｺﾞｼｯｸM" panose="020B0609000000000000" pitchFamily="49" charset="-128"/>
                  <a:ea typeface="HGｺﾞｼｯｸM" panose="020B0609000000000000" pitchFamily="49" charset="-128"/>
                </a:rPr>
                <a:t>女子中高生、保護者・教職員向けに理系進路選択支援の一環として 企業や大学、研究所や動物園、水族館などで働く多様な理系職に就く女性を講師に迎え、セミナーを開催。</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9345" y="3212976"/>
              <a:ext cx="1728192" cy="118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Rectangle 27"/>
          <p:cNvSpPr>
            <a:spLocks noChangeArrowheads="1"/>
          </p:cNvSpPr>
          <p:nvPr/>
        </p:nvSpPr>
        <p:spPr bwMode="auto">
          <a:xfrm>
            <a:off x="14424" y="1052736"/>
            <a:ext cx="4758549" cy="567878"/>
          </a:xfrm>
          <a:prstGeom prst="rect">
            <a:avLst/>
          </a:prstGeom>
          <a:solidFill>
            <a:srgbClr val="E0CD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defRPr/>
            </a:pPr>
            <a:r>
              <a:rPr lang="ja-JP" altLang="en-US" sz="1400" b="1" dirty="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女子中高生夏の学校</a:t>
            </a:r>
            <a:r>
              <a:rPr lang="en-US" altLang="ja-JP" sz="1400" b="1" dirty="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2015</a:t>
            </a:r>
            <a:r>
              <a:rPr lang="ja-JP" altLang="en-US" sz="1400" b="1" dirty="0">
                <a:solidFill>
                  <a:srgbClr val="000000"/>
                </a:solidFill>
                <a:effectLst>
                  <a:outerShdw blurRad="38100" dist="38100" dir="2700000" algn="tl">
                    <a:srgbClr val="FFFFFF"/>
                  </a:outerShdw>
                </a:effectLst>
                <a:latin typeface="HG丸ｺﾞｼｯｸM-PRO" panose="020F0600000000000000" pitchFamily="50" charset="-128"/>
                <a:ea typeface="HG丸ｺﾞｼｯｸM-PRO" panose="020F0600000000000000" pitchFamily="50" charset="-128"/>
              </a:rPr>
              <a:t>（国立女性教育会館）</a:t>
            </a:r>
          </a:p>
        </p:txBody>
      </p:sp>
      <p:sp>
        <p:nvSpPr>
          <p:cNvPr id="32" name="AutoShape 28"/>
          <p:cNvSpPr>
            <a:spLocks noChangeArrowheads="1"/>
          </p:cNvSpPr>
          <p:nvPr/>
        </p:nvSpPr>
        <p:spPr bwMode="auto">
          <a:xfrm>
            <a:off x="40779" y="1844824"/>
            <a:ext cx="4768205" cy="4296147"/>
          </a:xfrm>
          <a:prstGeom prst="roundRect">
            <a:avLst>
              <a:gd name="adj" fmla="val 5190"/>
            </a:avLst>
          </a:prstGeom>
          <a:noFill/>
          <a:ln w="19050" algn="ctr">
            <a:solidFill>
              <a:srgbClr val="CC99FF"/>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1422" tIns="45711" rIns="91422" bIns="45711"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200" smtClean="0">
              <a:solidFill>
                <a:srgbClr val="000000"/>
              </a:solidFill>
              <a:latin typeface="HGPｺﾞｼｯｸM" panose="020B0600000000000000" pitchFamily="50" charset="-128"/>
              <a:ea typeface="HGPｺﾞｼｯｸM" panose="020B0600000000000000" pitchFamily="50" charset="-128"/>
            </a:endParaRPr>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5</a:t>
            </a:fld>
            <a:endParaRPr kumimoji="1" lang="ja-JP" altLang="en-US"/>
          </a:p>
        </p:txBody>
      </p:sp>
      <p:sp>
        <p:nvSpPr>
          <p:cNvPr id="29" name="Rectangle 11"/>
          <p:cNvSpPr>
            <a:spLocks noChangeArrowheads="1"/>
          </p:cNvSpPr>
          <p:nvPr/>
        </p:nvSpPr>
        <p:spPr bwMode="auto">
          <a:xfrm>
            <a:off x="5405" y="-17011"/>
            <a:ext cx="9906000" cy="609600"/>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a:defRPr/>
            </a:pPr>
            <a:r>
              <a:rPr lang="ja-JP" altLang="en-US" sz="2000" b="1" dirty="0" smtClean="0">
                <a:latin typeface="+mn-lt"/>
                <a:ea typeface="+mj-ea"/>
              </a:rPr>
              <a:t>　</a:t>
            </a:r>
            <a:r>
              <a:rPr lang="ja-JP" altLang="en-US" sz="2000" b="1" dirty="0">
                <a:latin typeface="+mn-lt"/>
                <a:ea typeface="+mj-ea"/>
              </a:rPr>
              <a:t>女子中高生の理系進路選択支援プログラム </a:t>
            </a:r>
            <a:r>
              <a:rPr lang="en-US" altLang="ja-JP" sz="1200" b="1" dirty="0">
                <a:latin typeface="+mn-lt"/>
                <a:ea typeface="+mj-ea"/>
              </a:rPr>
              <a:t>(</a:t>
            </a:r>
            <a:r>
              <a:rPr lang="ja-JP" altLang="en-US" sz="1200" b="1" dirty="0">
                <a:latin typeface="+mn-lt"/>
                <a:ea typeface="+mj-ea"/>
              </a:rPr>
              <a:t>大学等と連携した科学技術人材育成活動の実践・環境整備支援</a:t>
            </a:r>
            <a:r>
              <a:rPr lang="en-US" altLang="ja-JP" sz="1200" b="1" dirty="0">
                <a:latin typeface="+mn-lt"/>
                <a:ea typeface="+mj-ea"/>
              </a:rPr>
              <a:t>)</a:t>
            </a:r>
            <a:endParaRPr lang="en-US" altLang="ja-JP" sz="2000" b="1" dirty="0">
              <a:latin typeface="+mn-lt"/>
              <a:ea typeface="+mj-ea"/>
            </a:endParaRPr>
          </a:p>
        </p:txBody>
      </p:sp>
    </p:spTree>
    <p:extLst>
      <p:ext uri="{BB962C8B-B14F-4D97-AF65-F5344CB8AC3E}">
        <p14:creationId xmlns:p14="http://schemas.microsoft.com/office/powerpoint/2010/main" val="148015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8545" y="2587555"/>
            <a:ext cx="6955750" cy="769441"/>
          </a:xfrm>
          <a:prstGeom prst="rect">
            <a:avLst/>
          </a:prstGeom>
          <a:noFill/>
        </p:spPr>
        <p:txBody>
          <a:bodyPr wrap="none" rtlCol="0">
            <a:spAutoFit/>
          </a:bodyPr>
          <a:lstStyle/>
          <a:p>
            <a:r>
              <a:rPr lang="ja-JP" altLang="en-US" sz="4400" dirty="0">
                <a:latin typeface="HG丸ｺﾞｼｯｸM-PRO" panose="020F0600000000000000" pitchFamily="50" charset="-128"/>
                <a:ea typeface="HG丸ｺﾞｼｯｸM-PRO" panose="020F0600000000000000" pitchFamily="50" charset="-128"/>
              </a:rPr>
              <a:t>２</a:t>
            </a:r>
            <a:r>
              <a:rPr lang="ja-JP" altLang="en-US" sz="4400" dirty="0" smtClean="0">
                <a:latin typeface="HG丸ｺﾞｼｯｸM-PRO" panose="020F0600000000000000" pitchFamily="50" charset="-128"/>
                <a:ea typeface="HG丸ｺﾞｼｯｸM-PRO" panose="020F0600000000000000" pitchFamily="50" charset="-128"/>
              </a:rPr>
              <a:t>．大学等との連携の推進</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33294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97014" y="5915208"/>
            <a:ext cx="8420100" cy="356175"/>
          </a:xfrm>
          <a:prstGeom prst="rect">
            <a:avLst/>
          </a:prstGeom>
          <a:solidFill>
            <a:srgbClr val="CCFF33"/>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保育環境の整備：大学等の多様な実態とニーズに合わせて推進</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中かっこ 5"/>
          <p:cNvSpPr/>
          <p:nvPr/>
        </p:nvSpPr>
        <p:spPr>
          <a:xfrm>
            <a:off x="221063" y="865103"/>
            <a:ext cx="3978443" cy="79208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r>
              <a:rPr lang="ja-JP" altLang="en-US" sz="1400" dirty="0" smtClean="0">
                <a:solidFill>
                  <a:prstClr val="black"/>
                </a:solidFill>
              </a:rPr>
              <a:t>○ 教育機関の職員や学生等</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学び直しの促進（社会人学生等）</a:t>
            </a:r>
            <a:endParaRPr lang="en-US" altLang="ja-JP" sz="1400" dirty="0" smtClean="0">
              <a:solidFill>
                <a:prstClr val="black"/>
              </a:solidFill>
            </a:endParaRPr>
          </a:p>
          <a:p>
            <a:pPr fontAlgn="auto">
              <a:spcBef>
                <a:spcPts val="0"/>
              </a:spcBef>
              <a:spcAft>
                <a:spcPts val="0"/>
              </a:spcAft>
            </a:pPr>
            <a:r>
              <a:rPr lang="ja-JP" altLang="en-US" sz="1400" dirty="0" smtClean="0">
                <a:solidFill>
                  <a:prstClr val="black"/>
                </a:solidFill>
              </a:rPr>
              <a:t>○ 公開講座等での学習（受講者、参加者）</a:t>
            </a:r>
            <a:endParaRPr lang="ja-JP" altLang="en-US" sz="1400" dirty="0">
              <a:solidFill>
                <a:prstClr val="black"/>
              </a:solidFill>
            </a:endParaRPr>
          </a:p>
        </p:txBody>
      </p:sp>
      <p:sp>
        <p:nvSpPr>
          <p:cNvPr id="7" name="タイトル 1"/>
          <p:cNvSpPr txBox="1">
            <a:spLocks/>
          </p:cNvSpPr>
          <p:nvPr/>
        </p:nvSpPr>
        <p:spPr>
          <a:xfrm>
            <a:off x="116463" y="1733888"/>
            <a:ext cx="4680520" cy="432048"/>
          </a:xfrm>
          <a:prstGeom prst="rect">
            <a:avLst/>
          </a:prstGeom>
          <a:solidFill>
            <a:srgbClr val="CCFF33"/>
          </a:soli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600" dirty="0">
                <a:solidFill>
                  <a:prstClr val="black"/>
                </a:solidFill>
              </a:rPr>
              <a:t>学び</a:t>
            </a:r>
            <a:r>
              <a:rPr lang="ja-JP" altLang="en-US" sz="1600" dirty="0" smtClean="0">
                <a:solidFill>
                  <a:prstClr val="black"/>
                </a:solidFill>
              </a:rPr>
              <a:t>の場としての大学等の教育機関の重要性</a:t>
            </a:r>
            <a:endParaRPr lang="ja-JP" altLang="en-US" sz="1600" dirty="0">
              <a:solidFill>
                <a:prstClr val="black"/>
              </a:solidFill>
            </a:endParaRPr>
          </a:p>
        </p:txBody>
      </p:sp>
      <p:sp>
        <p:nvSpPr>
          <p:cNvPr id="8" name="下矢印 7"/>
          <p:cNvSpPr/>
          <p:nvPr/>
        </p:nvSpPr>
        <p:spPr>
          <a:xfrm>
            <a:off x="1637633" y="2165936"/>
            <a:ext cx="1326147" cy="31232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3" name="テキスト ボックス 12"/>
          <p:cNvSpPr txBox="1"/>
          <p:nvPr/>
        </p:nvSpPr>
        <p:spPr>
          <a:xfrm>
            <a:off x="4988271" y="3768034"/>
            <a:ext cx="4836537" cy="2162748"/>
          </a:xfrm>
          <a:prstGeom prst="rect">
            <a:avLst/>
          </a:prstGeom>
          <a:solidFill>
            <a:schemeClr val="accent5">
              <a:lumMod val="20000"/>
              <a:lumOff val="80000"/>
            </a:schemeClr>
          </a:solidFill>
          <a:ln>
            <a:solidFill>
              <a:schemeClr val="tx1"/>
            </a:solidFill>
          </a:ln>
        </p:spPr>
        <p:txBody>
          <a:bodyPr wrap="square" rtlCol="0">
            <a:noAutofit/>
          </a:bodyPr>
          <a:lstStyle/>
          <a:p>
            <a:pPr fontAlgn="auto">
              <a:spcBef>
                <a:spcPts val="0"/>
              </a:spcBef>
              <a:spcAft>
                <a:spcPts val="0"/>
              </a:spcAft>
            </a:pPr>
            <a:r>
              <a:rPr lang="ja-JP" altLang="en-US" sz="1100" dirty="0">
                <a:solidFill>
                  <a:prstClr val="black"/>
                </a:solidFill>
                <a:latin typeface="Calibri"/>
                <a:ea typeface="ＭＳ Ｐゴシック"/>
              </a:rPr>
              <a:t>◆</a:t>
            </a:r>
            <a:r>
              <a:rPr lang="ja-JP" altLang="en-US" sz="1100" dirty="0" smtClean="0">
                <a:solidFill>
                  <a:prstClr val="black"/>
                </a:solidFill>
                <a:latin typeface="Calibri"/>
                <a:ea typeface="ＭＳ Ｐゴシック"/>
              </a:rPr>
              <a:t>女性の活躍が進むためには、家族や社会等からどのような支援が必要か。</a:t>
            </a:r>
            <a:r>
              <a:rPr lang="ja-JP" altLang="en-US" sz="900" dirty="0" smtClean="0">
                <a:solidFill>
                  <a:prstClr val="black"/>
                </a:solidFill>
                <a:latin typeface="Calibri"/>
                <a:ea typeface="ＭＳ Ｐゴシック"/>
              </a:rPr>
              <a:t>（女性回答</a:t>
            </a:r>
            <a:r>
              <a:rPr lang="en-US" altLang="ja-JP" sz="900" dirty="0" smtClean="0">
                <a:solidFill>
                  <a:prstClr val="black"/>
                </a:solidFill>
                <a:latin typeface="Calibri"/>
                <a:ea typeface="ＭＳ Ｐゴシック"/>
              </a:rPr>
              <a:t>74</a:t>
            </a:r>
            <a:r>
              <a:rPr lang="ja-JP" altLang="en-US" sz="900" dirty="0" smtClean="0">
                <a:solidFill>
                  <a:prstClr val="black"/>
                </a:solidFill>
                <a:latin typeface="Calibri"/>
                <a:ea typeface="ＭＳ Ｐゴシック"/>
              </a:rPr>
              <a:t>人）</a:t>
            </a:r>
            <a:endParaRPr lang="en-US" altLang="ja-JP" sz="900" dirty="0" smtClean="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ja-JP" altLang="en-US" sz="1400" dirty="0">
              <a:solidFill>
                <a:prstClr val="black"/>
              </a:solidFill>
              <a:latin typeface="Calibri"/>
              <a:ea typeface="ＭＳ Ｐゴシック"/>
            </a:endParaRPr>
          </a:p>
        </p:txBody>
      </p:sp>
      <p:sp>
        <p:nvSpPr>
          <p:cNvPr id="14" name="テキスト ボックス 13"/>
          <p:cNvSpPr txBox="1"/>
          <p:nvPr/>
        </p:nvSpPr>
        <p:spPr>
          <a:xfrm>
            <a:off x="87517" y="3768034"/>
            <a:ext cx="4787476" cy="2162748"/>
          </a:xfrm>
          <a:prstGeom prst="rect">
            <a:avLst/>
          </a:prstGeom>
          <a:solidFill>
            <a:schemeClr val="accent5">
              <a:lumMod val="20000"/>
              <a:lumOff val="80000"/>
            </a:schemeClr>
          </a:solidFill>
          <a:ln>
            <a:solidFill>
              <a:schemeClr val="tx1"/>
            </a:solidFill>
          </a:ln>
        </p:spPr>
        <p:txBody>
          <a:bodyPr wrap="square" rtlCol="0">
            <a:noAutofit/>
          </a:bodyPr>
          <a:lstStyle/>
          <a:p>
            <a:pPr fontAlgn="auto">
              <a:spcBef>
                <a:spcPts val="0"/>
              </a:spcBef>
              <a:spcAft>
                <a:spcPts val="0"/>
              </a:spcAft>
            </a:pPr>
            <a:r>
              <a:rPr lang="ja-JP" altLang="en-US" sz="1100" dirty="0" smtClean="0">
                <a:solidFill>
                  <a:prstClr val="black"/>
                </a:solidFill>
                <a:latin typeface="Calibri"/>
                <a:ea typeface="ＭＳ Ｐゴシック"/>
              </a:rPr>
              <a:t>◆キャリアプランのために学ぶ際に行政に期待すること</a:t>
            </a:r>
            <a:r>
              <a:rPr lang="ja-JP" altLang="en-US" sz="800" dirty="0" smtClean="0">
                <a:solidFill>
                  <a:prstClr val="black"/>
                </a:solidFill>
                <a:latin typeface="Calibri"/>
                <a:ea typeface="ＭＳ Ｐゴシック"/>
              </a:rPr>
              <a:t>（女性回答</a:t>
            </a:r>
            <a:r>
              <a:rPr lang="en-US" altLang="ja-JP" sz="800" dirty="0" smtClean="0">
                <a:solidFill>
                  <a:prstClr val="black"/>
                </a:solidFill>
                <a:latin typeface="Calibri"/>
                <a:ea typeface="ＭＳ Ｐゴシック"/>
              </a:rPr>
              <a:t>577</a:t>
            </a:r>
            <a:r>
              <a:rPr lang="ja-JP" altLang="en-US" sz="800" dirty="0" smtClean="0">
                <a:solidFill>
                  <a:prstClr val="black"/>
                </a:solidFill>
                <a:latin typeface="Calibri"/>
                <a:ea typeface="ＭＳ Ｐゴシック"/>
              </a:rPr>
              <a:t>人）</a:t>
            </a:r>
            <a:endParaRPr lang="en-US" altLang="ja-JP" sz="8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400" dirty="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　</a:t>
            </a:r>
            <a:r>
              <a:rPr lang="ja-JP" altLang="en-US" sz="1400" dirty="0">
                <a:solidFill>
                  <a:prstClr val="black"/>
                </a:solidFill>
                <a:latin typeface="Calibri"/>
                <a:ea typeface="ＭＳ Ｐゴシック"/>
              </a:rPr>
              <a:t>　</a:t>
            </a:r>
          </a:p>
        </p:txBody>
      </p:sp>
      <p:sp>
        <p:nvSpPr>
          <p:cNvPr id="15" name="テキスト ボックス 14"/>
          <p:cNvSpPr txBox="1"/>
          <p:nvPr/>
        </p:nvSpPr>
        <p:spPr>
          <a:xfrm>
            <a:off x="5009640" y="2540834"/>
            <a:ext cx="4879277" cy="770602"/>
          </a:xfrm>
          <a:prstGeom prst="rect">
            <a:avLst/>
          </a:prstGeom>
          <a:solidFill>
            <a:schemeClr val="accent5">
              <a:lumMod val="20000"/>
              <a:lumOff val="80000"/>
            </a:schemeClr>
          </a:solidFill>
          <a:ln>
            <a:solidFill>
              <a:schemeClr val="tx1"/>
            </a:solidFill>
          </a:ln>
        </p:spPr>
        <p:txBody>
          <a:bodyPr wrap="square" rtlCol="0">
            <a:normAutofit/>
          </a:bodyPr>
          <a:lstStyle/>
          <a:p>
            <a:pPr fontAlgn="auto">
              <a:spcBef>
                <a:spcPts val="0"/>
              </a:spcBef>
              <a:spcAft>
                <a:spcPts val="0"/>
              </a:spcAft>
            </a:pPr>
            <a:r>
              <a:rPr lang="ja-JP" altLang="en-US" sz="1100" dirty="0" smtClean="0">
                <a:solidFill>
                  <a:prstClr val="black"/>
                </a:solidFill>
                <a:latin typeface="Calibri"/>
                <a:ea typeface="ＭＳ Ｐゴシック"/>
              </a:rPr>
              <a:t>◆学び直しに利用したい教育機関について</a:t>
            </a:r>
            <a:r>
              <a:rPr lang="ja-JP" altLang="en-US" sz="900" dirty="0">
                <a:solidFill>
                  <a:prstClr val="black"/>
                </a:solidFill>
                <a:latin typeface="Calibri"/>
                <a:ea typeface="ＭＳ Ｐゴシック"/>
              </a:rPr>
              <a:t>（男女回答</a:t>
            </a:r>
            <a:r>
              <a:rPr lang="en-US" altLang="ja-JP" sz="900" dirty="0">
                <a:solidFill>
                  <a:prstClr val="black"/>
                </a:solidFill>
                <a:latin typeface="Calibri"/>
                <a:ea typeface="ＭＳ Ｐゴシック"/>
              </a:rPr>
              <a:t>219</a:t>
            </a:r>
            <a:r>
              <a:rPr lang="ja-JP" altLang="en-US" sz="900" dirty="0">
                <a:solidFill>
                  <a:prstClr val="black"/>
                </a:solidFill>
                <a:latin typeface="Calibri"/>
                <a:ea typeface="ＭＳ Ｐゴシック"/>
              </a:rPr>
              <a:t>名</a:t>
            </a:r>
            <a:r>
              <a:rPr lang="ja-JP" altLang="en-US" sz="900" dirty="0" smtClean="0">
                <a:solidFill>
                  <a:prstClr val="black"/>
                </a:solidFill>
                <a:latin typeface="Calibri"/>
                <a:ea typeface="ＭＳ Ｐゴシック"/>
              </a:rPr>
              <a:t>）</a:t>
            </a:r>
            <a:endParaRPr lang="en-US" altLang="ja-JP" sz="1100" dirty="0" smtClean="0">
              <a:solidFill>
                <a:prstClr val="black"/>
              </a:solidFill>
              <a:latin typeface="Calibri"/>
              <a:ea typeface="ＭＳ Ｐゴシック"/>
            </a:endParaRPr>
          </a:p>
          <a:p>
            <a:pPr fontAlgn="auto">
              <a:spcBef>
                <a:spcPts val="0"/>
              </a:spcBef>
              <a:spcAft>
                <a:spcPts val="0"/>
              </a:spcAft>
            </a:pPr>
            <a:r>
              <a:rPr lang="ja-JP" altLang="en-US" sz="1200" u="sng" dirty="0" smtClean="0">
                <a:solidFill>
                  <a:prstClr val="black"/>
                </a:solidFill>
                <a:latin typeface="Calibri"/>
                <a:ea typeface="ＭＳ Ｐゴシック"/>
              </a:rPr>
              <a:t>大学院</a:t>
            </a:r>
            <a:r>
              <a:rPr lang="en-US" altLang="ja-JP" sz="1200" u="sng" dirty="0" smtClean="0">
                <a:solidFill>
                  <a:prstClr val="black"/>
                </a:solidFill>
                <a:latin typeface="Calibri"/>
                <a:ea typeface="ＭＳ Ｐゴシック"/>
              </a:rPr>
              <a:t>29.7</a:t>
            </a:r>
            <a:r>
              <a:rPr lang="ja-JP" altLang="en-US" sz="1200" u="sng" dirty="0" smtClean="0">
                <a:solidFill>
                  <a:prstClr val="black"/>
                </a:solidFill>
                <a:latin typeface="Calibri"/>
                <a:ea typeface="ＭＳ Ｐゴシック"/>
              </a:rPr>
              <a:t>％、大学</a:t>
            </a:r>
            <a:r>
              <a:rPr lang="en-US" altLang="ja-JP" sz="1200" u="sng" dirty="0" smtClean="0">
                <a:solidFill>
                  <a:prstClr val="black"/>
                </a:solidFill>
                <a:latin typeface="Calibri"/>
                <a:ea typeface="ＭＳ Ｐゴシック"/>
              </a:rPr>
              <a:t>37.0</a:t>
            </a:r>
            <a:r>
              <a:rPr lang="ja-JP" altLang="en-US" sz="1200" u="sng"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、短大</a:t>
            </a:r>
            <a:r>
              <a:rPr lang="en-US" altLang="ja-JP" sz="1200" dirty="0" smtClean="0">
                <a:solidFill>
                  <a:prstClr val="black"/>
                </a:solidFill>
                <a:latin typeface="Calibri"/>
                <a:ea typeface="ＭＳ Ｐゴシック"/>
              </a:rPr>
              <a:t>0.9</a:t>
            </a:r>
            <a:r>
              <a:rPr lang="ja-JP" altLang="en-US" sz="1200" dirty="0" smtClean="0">
                <a:solidFill>
                  <a:prstClr val="black"/>
                </a:solidFill>
                <a:latin typeface="Calibri"/>
                <a:ea typeface="ＭＳ Ｐゴシック"/>
              </a:rPr>
              <a:t>％、専修学校・専門学校</a:t>
            </a:r>
            <a:r>
              <a:rPr lang="en-US" altLang="ja-JP" sz="1200" dirty="0" smtClean="0">
                <a:solidFill>
                  <a:prstClr val="black"/>
                </a:solidFill>
                <a:latin typeface="Calibri"/>
                <a:ea typeface="ＭＳ Ｐゴシック"/>
              </a:rPr>
              <a:t>20.1</a:t>
            </a:r>
            <a:r>
              <a:rPr lang="ja-JP" altLang="en-US" sz="1200" dirty="0" smtClean="0">
                <a:solidFill>
                  <a:prstClr val="black"/>
                </a:solidFill>
                <a:latin typeface="Calibri"/>
                <a:ea typeface="ＭＳ Ｐゴシック"/>
              </a:rPr>
              <a:t>％、公共職業・民間教育訓練</a:t>
            </a:r>
            <a:r>
              <a:rPr lang="en-US" altLang="ja-JP" sz="1200" dirty="0" smtClean="0">
                <a:solidFill>
                  <a:prstClr val="black"/>
                </a:solidFill>
                <a:latin typeface="Calibri"/>
                <a:ea typeface="ＭＳ Ｐゴシック"/>
              </a:rPr>
              <a:t>12.3</a:t>
            </a:r>
            <a:r>
              <a:rPr lang="ja-JP" altLang="en-US" sz="1200" dirty="0" smtClean="0">
                <a:solidFill>
                  <a:prstClr val="black"/>
                </a:solidFill>
                <a:latin typeface="Calibri"/>
                <a:ea typeface="ＭＳ Ｐゴシック"/>
              </a:rPr>
              <a:t>％</a:t>
            </a: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　　　　</a:t>
            </a:r>
            <a:endParaRPr lang="ja-JP" altLang="en-US" sz="900" dirty="0">
              <a:solidFill>
                <a:prstClr val="black"/>
              </a:solidFill>
              <a:latin typeface="Calibri"/>
              <a:ea typeface="ＭＳ Ｐゴシック"/>
            </a:endParaRPr>
          </a:p>
        </p:txBody>
      </p:sp>
      <p:sp>
        <p:nvSpPr>
          <p:cNvPr id="17" name="タイトル 1"/>
          <p:cNvSpPr txBox="1">
            <a:spLocks/>
          </p:cNvSpPr>
          <p:nvPr/>
        </p:nvSpPr>
        <p:spPr>
          <a:xfrm>
            <a:off x="797014" y="6575122"/>
            <a:ext cx="8420100" cy="282878"/>
          </a:xfrm>
          <a:prstGeom prst="rect">
            <a:avLst/>
          </a:prstGeom>
          <a:solidFill>
            <a:srgbClr val="FFFF66"/>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大学等における女性の学びが促進され、女性の活躍が推進される</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272481" y="2502196"/>
            <a:ext cx="4524503" cy="310333"/>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dirty="0" smtClean="0">
                <a:solidFill>
                  <a:prstClr val="black"/>
                </a:solidFill>
              </a:rPr>
              <a:t>大学、大学院等を学びの場として活用したい！</a:t>
            </a:r>
            <a:endParaRPr lang="ja-JP" altLang="en-US" sz="1400" dirty="0">
              <a:solidFill>
                <a:prstClr val="black"/>
              </a:solidFill>
            </a:endParaRPr>
          </a:p>
        </p:txBody>
      </p:sp>
      <p:sp>
        <p:nvSpPr>
          <p:cNvPr id="19" name="フローチャート : 代替処理 18"/>
          <p:cNvSpPr/>
          <p:nvPr/>
        </p:nvSpPr>
        <p:spPr>
          <a:xfrm>
            <a:off x="207249" y="3361355"/>
            <a:ext cx="9491502" cy="3578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600" b="1" dirty="0" smtClean="0">
                <a:solidFill>
                  <a:prstClr val="white"/>
                </a:solidFill>
              </a:rPr>
              <a:t>女性が学ぶ上での障害　：　保育環境の整備が課題</a:t>
            </a:r>
            <a:endParaRPr lang="ja-JP" altLang="en-US" sz="1600" b="1" dirty="0">
              <a:solidFill>
                <a:prstClr val="white"/>
              </a:solidFill>
            </a:endParaRPr>
          </a:p>
        </p:txBody>
      </p:sp>
      <p:sp>
        <p:nvSpPr>
          <p:cNvPr id="20" name="下矢印 19"/>
          <p:cNvSpPr/>
          <p:nvPr/>
        </p:nvSpPr>
        <p:spPr>
          <a:xfrm>
            <a:off x="942916" y="2881229"/>
            <a:ext cx="1326147" cy="3123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1" name="テキスト ボックス 20"/>
          <p:cNvSpPr txBox="1"/>
          <p:nvPr/>
        </p:nvSpPr>
        <p:spPr>
          <a:xfrm>
            <a:off x="2445483" y="2892083"/>
            <a:ext cx="1255137"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しかしながら・・・</a:t>
            </a:r>
            <a:endParaRPr lang="ja-JP" altLang="en-US" sz="1200" dirty="0">
              <a:solidFill>
                <a:prstClr val="black"/>
              </a:solidFill>
              <a:latin typeface="Calibri"/>
              <a:ea typeface="ＭＳ Ｐゴシック"/>
            </a:endParaRPr>
          </a:p>
        </p:txBody>
      </p:sp>
      <p:sp>
        <p:nvSpPr>
          <p:cNvPr id="22" name="下矢印 21"/>
          <p:cNvSpPr/>
          <p:nvPr/>
        </p:nvSpPr>
        <p:spPr>
          <a:xfrm>
            <a:off x="4396883" y="6278680"/>
            <a:ext cx="1102178" cy="28416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3" name="テキスト ボックス 22"/>
          <p:cNvSpPr txBox="1"/>
          <p:nvPr/>
        </p:nvSpPr>
        <p:spPr>
          <a:xfrm>
            <a:off x="5009640" y="570899"/>
            <a:ext cx="4867414" cy="1931298"/>
          </a:xfrm>
          <a:prstGeom prst="rect">
            <a:avLst/>
          </a:prstGeom>
          <a:solidFill>
            <a:schemeClr val="accent5">
              <a:lumMod val="20000"/>
              <a:lumOff val="80000"/>
            </a:schemeClr>
          </a:solidFill>
          <a:ln>
            <a:solidFill>
              <a:schemeClr val="tx1"/>
            </a:solidFill>
          </a:ln>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◆学び直しについての認識</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100" dirty="0" smtClean="0">
                <a:solidFill>
                  <a:prstClr val="black"/>
                </a:solidFill>
                <a:latin typeface="Calibri"/>
                <a:ea typeface="ＭＳ Ｐゴシック"/>
              </a:rPr>
              <a:t>あなた自身、あるいは、あなたの家族に自らのキャリアアップのために学び直しを行ってみたいと思っている人はいるか？</a:t>
            </a:r>
            <a:r>
              <a:rPr lang="ja-JP" altLang="en-US" sz="900" dirty="0" smtClean="0">
                <a:solidFill>
                  <a:prstClr val="black"/>
                </a:solidFill>
                <a:latin typeface="Calibri"/>
                <a:ea typeface="ＭＳ Ｐゴシック"/>
              </a:rPr>
              <a:t>（男女回答</a:t>
            </a:r>
            <a:r>
              <a:rPr lang="en-US" altLang="ja-JP" sz="900" dirty="0" smtClean="0">
                <a:solidFill>
                  <a:prstClr val="black"/>
                </a:solidFill>
                <a:latin typeface="Calibri"/>
                <a:ea typeface="ＭＳ Ｐゴシック"/>
              </a:rPr>
              <a:t>219</a:t>
            </a:r>
            <a:r>
              <a:rPr lang="ja-JP" altLang="en-US" sz="900" dirty="0" smtClean="0">
                <a:solidFill>
                  <a:prstClr val="black"/>
                </a:solidFill>
                <a:latin typeface="Calibri"/>
                <a:ea typeface="ＭＳ Ｐゴシック"/>
              </a:rPr>
              <a:t>名）</a:t>
            </a:r>
            <a:endParaRPr lang="en-US" altLang="ja-JP" sz="900" dirty="0" smtClean="0">
              <a:solidFill>
                <a:prstClr val="black"/>
              </a:solidFill>
              <a:latin typeface="Calibri"/>
              <a:ea typeface="ＭＳ Ｐゴシック"/>
            </a:endParaRPr>
          </a:p>
          <a:p>
            <a:pPr fontAlgn="auto">
              <a:spcBef>
                <a:spcPts val="0"/>
              </a:spcBef>
              <a:spcAft>
                <a:spcPts val="0"/>
              </a:spcAft>
            </a:pPr>
            <a:endParaRPr lang="en-US" altLang="ja-JP" sz="1100" dirty="0">
              <a:solidFill>
                <a:prstClr val="black"/>
              </a:solidFill>
              <a:latin typeface="Calibri"/>
              <a:ea typeface="ＭＳ Ｐゴシック"/>
            </a:endParaRPr>
          </a:p>
          <a:p>
            <a:pPr fontAlgn="auto">
              <a:spcBef>
                <a:spcPts val="0"/>
              </a:spcBef>
              <a:spcAft>
                <a:spcPts val="0"/>
              </a:spcAft>
            </a:pPr>
            <a:endParaRPr lang="en-US" altLang="ja-JP" sz="1100" dirty="0" smtClean="0">
              <a:solidFill>
                <a:prstClr val="black"/>
              </a:solidFill>
              <a:latin typeface="Calibri"/>
              <a:ea typeface="ＭＳ Ｐゴシック"/>
            </a:endParaRPr>
          </a:p>
          <a:p>
            <a:pPr fontAlgn="auto">
              <a:spcBef>
                <a:spcPts val="0"/>
              </a:spcBef>
              <a:spcAft>
                <a:spcPts val="0"/>
              </a:spcAft>
            </a:pPr>
            <a:endParaRPr lang="en-US" altLang="ja-JP" sz="1100" dirty="0">
              <a:solidFill>
                <a:prstClr val="black"/>
              </a:solidFill>
              <a:latin typeface="Calibri"/>
              <a:ea typeface="ＭＳ Ｐゴシック"/>
            </a:endParaRPr>
          </a:p>
          <a:p>
            <a:pPr fontAlgn="auto">
              <a:spcBef>
                <a:spcPts val="0"/>
              </a:spcBef>
              <a:spcAft>
                <a:spcPts val="0"/>
              </a:spcAft>
            </a:pPr>
            <a:endParaRPr lang="en-US" altLang="ja-JP" sz="1100" dirty="0" smtClean="0">
              <a:solidFill>
                <a:prstClr val="black"/>
              </a:solidFill>
              <a:latin typeface="Calibri"/>
              <a:ea typeface="ＭＳ Ｐゴシック"/>
            </a:endParaRPr>
          </a:p>
          <a:p>
            <a:pPr fontAlgn="auto">
              <a:spcBef>
                <a:spcPts val="0"/>
              </a:spcBef>
              <a:spcAft>
                <a:spcPts val="0"/>
              </a:spcAft>
            </a:pPr>
            <a:endParaRPr lang="en-US" altLang="ja-JP" sz="1100" dirty="0">
              <a:solidFill>
                <a:prstClr val="black"/>
              </a:solidFill>
              <a:latin typeface="Calibri"/>
              <a:ea typeface="ＭＳ Ｐゴシック"/>
            </a:endParaRPr>
          </a:p>
          <a:p>
            <a:pPr fontAlgn="auto">
              <a:spcBef>
                <a:spcPts val="0"/>
              </a:spcBef>
              <a:spcAft>
                <a:spcPts val="0"/>
              </a:spcAft>
            </a:pPr>
            <a:endParaRPr lang="en-US" altLang="ja-JP" sz="1100" dirty="0" smtClean="0">
              <a:solidFill>
                <a:prstClr val="black"/>
              </a:solidFill>
              <a:latin typeface="Calibri"/>
              <a:ea typeface="ＭＳ Ｐゴシック"/>
            </a:endParaRPr>
          </a:p>
          <a:p>
            <a:pPr fontAlgn="auto">
              <a:spcBef>
                <a:spcPts val="0"/>
              </a:spcBef>
              <a:spcAft>
                <a:spcPts val="0"/>
              </a:spcAft>
            </a:pPr>
            <a:endParaRPr lang="en-US" altLang="ja-JP" sz="1050" dirty="0" smtClean="0">
              <a:solidFill>
                <a:prstClr val="black"/>
              </a:solidFill>
              <a:latin typeface="Calibri"/>
              <a:ea typeface="ＭＳ Ｐゴシック"/>
            </a:endParaRPr>
          </a:p>
          <a:p>
            <a:pPr fontAlgn="auto">
              <a:spcBef>
                <a:spcPts val="0"/>
              </a:spcBef>
              <a:spcAft>
                <a:spcPts val="0"/>
              </a:spcAft>
            </a:pPr>
            <a:r>
              <a:rPr lang="ja-JP" altLang="en-US" sz="700" dirty="0" smtClean="0">
                <a:solidFill>
                  <a:prstClr val="black"/>
                </a:solidFill>
                <a:latin typeface="Calibri"/>
                <a:ea typeface="ＭＳ Ｐゴシック"/>
              </a:rPr>
              <a:t>　　（</a:t>
            </a:r>
            <a:r>
              <a:rPr lang="en-US" altLang="ja-JP" sz="700" dirty="0" smtClean="0">
                <a:solidFill>
                  <a:prstClr val="black"/>
                </a:solidFill>
                <a:latin typeface="Calibri"/>
                <a:ea typeface="ＭＳ Ｐゴシック"/>
              </a:rPr>
              <a:t>※</a:t>
            </a:r>
            <a:r>
              <a:rPr lang="ja-JP" altLang="en-US" sz="700" dirty="0" smtClean="0">
                <a:solidFill>
                  <a:prstClr val="black"/>
                </a:solidFill>
                <a:latin typeface="Calibri"/>
                <a:ea typeface="ＭＳ Ｐゴシック"/>
              </a:rPr>
              <a:t>内閣府</a:t>
            </a:r>
            <a:r>
              <a:rPr lang="ja-JP" altLang="en-US" sz="700" dirty="0">
                <a:solidFill>
                  <a:prstClr val="black"/>
                </a:solidFill>
                <a:latin typeface="Calibri"/>
                <a:ea typeface="ＭＳ Ｐゴシック"/>
              </a:rPr>
              <a:t>　若者・女性の活躍促進に関する</a:t>
            </a:r>
            <a:r>
              <a:rPr lang="ja-JP" altLang="en-US" sz="700" dirty="0" smtClean="0">
                <a:solidFill>
                  <a:prstClr val="black"/>
                </a:solidFill>
                <a:latin typeface="Calibri"/>
                <a:ea typeface="ＭＳ Ｐゴシック"/>
              </a:rPr>
              <a:t>アンケート調査　国政モニター調査：対象者</a:t>
            </a:r>
            <a:r>
              <a:rPr lang="en-US" altLang="ja-JP" sz="700" dirty="0" smtClean="0">
                <a:solidFill>
                  <a:prstClr val="black"/>
                </a:solidFill>
                <a:latin typeface="Calibri"/>
                <a:ea typeface="ＭＳ Ｐゴシック"/>
              </a:rPr>
              <a:t>581</a:t>
            </a:r>
            <a:r>
              <a:rPr lang="ja-JP" altLang="en-US" sz="700" dirty="0" smtClean="0">
                <a:solidFill>
                  <a:prstClr val="black"/>
                </a:solidFill>
                <a:latin typeface="Calibri"/>
                <a:ea typeface="ＭＳ Ｐゴシック"/>
              </a:rPr>
              <a:t>人（</a:t>
            </a:r>
            <a:r>
              <a:rPr lang="ja-JP" altLang="en-US" sz="700" dirty="0">
                <a:solidFill>
                  <a:prstClr val="black"/>
                </a:solidFill>
                <a:latin typeface="Calibri"/>
                <a:ea typeface="ＭＳ Ｐゴシック"/>
              </a:rPr>
              <a:t>平成</a:t>
            </a:r>
            <a:r>
              <a:rPr lang="en-US" altLang="ja-JP" sz="700" dirty="0" smtClean="0">
                <a:solidFill>
                  <a:prstClr val="black"/>
                </a:solidFill>
                <a:latin typeface="Calibri"/>
                <a:ea typeface="ＭＳ Ｐゴシック"/>
              </a:rPr>
              <a:t>25</a:t>
            </a:r>
            <a:r>
              <a:rPr lang="ja-JP" altLang="en-US" sz="700" dirty="0" smtClean="0">
                <a:solidFill>
                  <a:prstClr val="black"/>
                </a:solidFill>
                <a:latin typeface="Calibri"/>
                <a:ea typeface="ＭＳ Ｐゴシック"/>
              </a:rPr>
              <a:t>年）</a:t>
            </a:r>
            <a:r>
              <a:rPr lang="ja-JP" altLang="en-US" sz="800" dirty="0" smtClean="0">
                <a:solidFill>
                  <a:prstClr val="black"/>
                </a:solidFill>
                <a:latin typeface="Calibri"/>
                <a:ea typeface="ＭＳ Ｐゴシック"/>
              </a:rPr>
              <a:t>　</a:t>
            </a:r>
            <a:r>
              <a:rPr lang="ja-JP" altLang="en-US" sz="900" dirty="0" smtClean="0">
                <a:solidFill>
                  <a:prstClr val="black"/>
                </a:solidFill>
                <a:latin typeface="Calibri"/>
                <a:ea typeface="ＭＳ Ｐゴシック"/>
              </a:rPr>
              <a:t>　　　　　　　　　</a:t>
            </a:r>
            <a:endParaRPr lang="en-US" altLang="ja-JP" sz="1000" dirty="0">
              <a:solidFill>
                <a:prstClr val="black"/>
              </a:solidFill>
              <a:latin typeface="Calibri"/>
              <a:ea typeface="ＭＳ Ｐゴシック"/>
            </a:endParaRPr>
          </a:p>
        </p:txBody>
      </p:sp>
      <p:graphicFrame>
        <p:nvGraphicFramePr>
          <p:cNvPr id="24" name="グラフ 23"/>
          <p:cNvGraphicFramePr/>
          <p:nvPr>
            <p:extLst>
              <p:ext uri="{D42A27DB-BD31-4B8C-83A1-F6EECF244321}">
                <p14:modId xmlns:p14="http://schemas.microsoft.com/office/powerpoint/2010/main" val="2259092166"/>
              </p:ext>
            </p:extLst>
          </p:nvPr>
        </p:nvGraphicFramePr>
        <p:xfrm>
          <a:off x="5259418" y="1140090"/>
          <a:ext cx="4176732" cy="1121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ext uri="{D42A27DB-BD31-4B8C-83A1-F6EECF244321}">
                <p14:modId xmlns:p14="http://schemas.microsoft.com/office/powerpoint/2010/main" val="3315591071"/>
              </p:ext>
            </p:extLst>
          </p:nvPr>
        </p:nvGraphicFramePr>
        <p:xfrm>
          <a:off x="4983517" y="3975321"/>
          <a:ext cx="4846044" cy="1748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p:cNvGraphicFramePr/>
          <p:nvPr>
            <p:extLst>
              <p:ext uri="{D42A27DB-BD31-4B8C-83A1-F6EECF244321}">
                <p14:modId xmlns:p14="http://schemas.microsoft.com/office/powerpoint/2010/main" val="459321414"/>
              </p:ext>
            </p:extLst>
          </p:nvPr>
        </p:nvGraphicFramePr>
        <p:xfrm>
          <a:off x="106956" y="3923065"/>
          <a:ext cx="4846044" cy="1748174"/>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直線コネクタ 8"/>
          <p:cNvCxnSpPr/>
          <p:nvPr/>
        </p:nvCxnSpPr>
        <p:spPr>
          <a:xfrm>
            <a:off x="1090468" y="5038934"/>
            <a:ext cx="13261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564925" y="4339346"/>
            <a:ext cx="16381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197940" y="5675740"/>
            <a:ext cx="4162549" cy="200055"/>
          </a:xfrm>
          <a:prstGeom prst="rect">
            <a:avLst/>
          </a:prstGeom>
          <a:noFill/>
        </p:spPr>
        <p:txBody>
          <a:bodyPr wrap="square" rtlCol="0">
            <a:spAutoFit/>
          </a:bodyPr>
          <a:lstStyle/>
          <a:p>
            <a:pPr fontAlgn="auto">
              <a:spcBef>
                <a:spcPts val="0"/>
              </a:spcBef>
              <a:spcAft>
                <a:spcPts val="0"/>
              </a:spcAft>
            </a:pPr>
            <a:r>
              <a:rPr lang="ja-JP" altLang="en-US" sz="700" dirty="0" smtClean="0">
                <a:solidFill>
                  <a:prstClr val="black"/>
                </a:solidFill>
                <a:latin typeface="Calibri"/>
                <a:ea typeface="ＭＳ Ｐゴシック"/>
              </a:rPr>
              <a:t>（</a:t>
            </a:r>
            <a:r>
              <a:rPr lang="en-US" altLang="ja-JP" sz="700" dirty="0">
                <a:solidFill>
                  <a:prstClr val="black"/>
                </a:solidFill>
                <a:latin typeface="Calibri"/>
                <a:ea typeface="ＭＳ Ｐゴシック"/>
              </a:rPr>
              <a:t>※</a:t>
            </a:r>
            <a:r>
              <a:rPr lang="ja-JP" altLang="en-US" sz="700" dirty="0">
                <a:solidFill>
                  <a:prstClr val="black"/>
                </a:solidFill>
                <a:latin typeface="Calibri"/>
                <a:ea typeface="ＭＳ Ｐゴシック"/>
              </a:rPr>
              <a:t>内閣府　若者・女性の活躍促進に関する</a:t>
            </a:r>
            <a:r>
              <a:rPr lang="ja-JP" altLang="en-US" sz="700" dirty="0" smtClean="0">
                <a:solidFill>
                  <a:prstClr val="black"/>
                </a:solidFill>
                <a:latin typeface="Calibri"/>
                <a:ea typeface="ＭＳ Ｐゴシック"/>
              </a:rPr>
              <a:t>アンケート調査</a:t>
            </a:r>
            <a:r>
              <a:rPr lang="ja-JP" altLang="en-US" sz="700" dirty="0">
                <a:solidFill>
                  <a:prstClr val="black"/>
                </a:solidFill>
                <a:latin typeface="Calibri"/>
                <a:ea typeface="ＭＳ Ｐゴシック"/>
              </a:rPr>
              <a:t>　国政モニター調査：</a:t>
            </a:r>
            <a:r>
              <a:rPr lang="ja-JP" altLang="en-US" sz="700" dirty="0" smtClean="0">
                <a:solidFill>
                  <a:prstClr val="black"/>
                </a:solidFill>
                <a:latin typeface="Calibri"/>
                <a:ea typeface="ＭＳ Ｐゴシック"/>
              </a:rPr>
              <a:t>対象者</a:t>
            </a:r>
            <a:r>
              <a:rPr lang="en-US" altLang="ja-JP" sz="700" dirty="0" smtClean="0">
                <a:solidFill>
                  <a:prstClr val="black"/>
                </a:solidFill>
                <a:latin typeface="Calibri"/>
                <a:ea typeface="ＭＳ Ｐゴシック"/>
              </a:rPr>
              <a:t>581</a:t>
            </a:r>
            <a:r>
              <a:rPr lang="ja-JP" altLang="en-US" sz="700" dirty="0" smtClean="0">
                <a:solidFill>
                  <a:prstClr val="black"/>
                </a:solidFill>
                <a:latin typeface="Calibri"/>
                <a:ea typeface="ＭＳ Ｐゴシック"/>
              </a:rPr>
              <a:t>人</a:t>
            </a:r>
            <a:r>
              <a:rPr lang="ja-JP" altLang="en-US" sz="700" dirty="0">
                <a:solidFill>
                  <a:prstClr val="black"/>
                </a:solidFill>
                <a:latin typeface="Calibri"/>
                <a:ea typeface="ＭＳ Ｐゴシック"/>
              </a:rPr>
              <a:t>（平成</a:t>
            </a:r>
            <a:r>
              <a:rPr lang="en-US" altLang="ja-JP" sz="700" dirty="0" smtClean="0">
                <a:solidFill>
                  <a:prstClr val="black"/>
                </a:solidFill>
                <a:latin typeface="Calibri"/>
                <a:ea typeface="ＭＳ Ｐゴシック"/>
              </a:rPr>
              <a:t>25</a:t>
            </a:r>
            <a:r>
              <a:rPr lang="ja-JP" altLang="en-US" sz="700" dirty="0" smtClean="0">
                <a:solidFill>
                  <a:prstClr val="black"/>
                </a:solidFill>
                <a:latin typeface="Calibri"/>
                <a:ea typeface="ＭＳ Ｐゴシック"/>
              </a:rPr>
              <a:t>年</a:t>
            </a:r>
            <a:r>
              <a:rPr lang="ja-JP" altLang="en-US" sz="700" dirty="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28" name="テキスト ボックス 27"/>
          <p:cNvSpPr txBox="1"/>
          <p:nvPr/>
        </p:nvSpPr>
        <p:spPr>
          <a:xfrm>
            <a:off x="220027" y="5579002"/>
            <a:ext cx="4576956" cy="307777"/>
          </a:xfrm>
          <a:prstGeom prst="rect">
            <a:avLst/>
          </a:prstGeom>
          <a:noFill/>
        </p:spPr>
        <p:txBody>
          <a:bodyPr wrap="square" rtlCol="0">
            <a:spAutoFit/>
          </a:bodyPr>
          <a:lstStyle/>
          <a:p>
            <a:pPr fontAlgn="auto">
              <a:spcBef>
                <a:spcPts val="0"/>
              </a:spcBef>
              <a:spcAft>
                <a:spcPts val="0"/>
              </a:spcAft>
            </a:pPr>
            <a:r>
              <a:rPr lang="ja-JP" altLang="en-US" sz="700" dirty="0" smtClean="0">
                <a:solidFill>
                  <a:prstClr val="black"/>
                </a:solidFill>
                <a:latin typeface="Calibri"/>
                <a:ea typeface="ＭＳ Ｐゴシック"/>
              </a:rPr>
              <a:t>（一般社団法人全国産業人能力開発団体連合会　</a:t>
            </a:r>
            <a:r>
              <a:rPr lang="en-US" altLang="ja-JP" sz="700" dirty="0" smtClean="0">
                <a:solidFill>
                  <a:prstClr val="black"/>
                </a:solidFill>
                <a:latin typeface="Calibri"/>
                <a:ea typeface="ＭＳ Ｐゴシック"/>
              </a:rPr>
              <a:t>30</a:t>
            </a:r>
            <a:r>
              <a:rPr lang="ja-JP" altLang="en-US" sz="700" dirty="0" smtClean="0">
                <a:solidFill>
                  <a:prstClr val="black"/>
                </a:solidFill>
                <a:latin typeface="Calibri"/>
                <a:ea typeface="ＭＳ Ｐゴシック"/>
              </a:rPr>
              <a:t>歳・</a:t>
            </a:r>
            <a:r>
              <a:rPr lang="en-US" altLang="ja-JP" sz="700" dirty="0" smtClean="0">
                <a:solidFill>
                  <a:prstClr val="black"/>
                </a:solidFill>
                <a:latin typeface="Calibri"/>
                <a:ea typeface="ＭＳ Ｐゴシック"/>
              </a:rPr>
              <a:t>40</a:t>
            </a:r>
            <a:r>
              <a:rPr lang="ja-JP" altLang="en-US" sz="700" dirty="0" smtClean="0">
                <a:solidFill>
                  <a:prstClr val="black"/>
                </a:solidFill>
                <a:latin typeface="Calibri"/>
                <a:ea typeface="ＭＳ Ｐゴシック"/>
              </a:rPr>
              <a:t>歳の「節目」を迎える男女の</a:t>
            </a:r>
            <a:r>
              <a:rPr lang="en-US" altLang="ja-JP" sz="700" dirty="0" smtClean="0">
                <a:solidFill>
                  <a:prstClr val="black"/>
                </a:solidFill>
                <a:latin typeface="Calibri"/>
                <a:ea typeface="ＭＳ Ｐゴシック"/>
              </a:rPr>
              <a:t>『</a:t>
            </a:r>
            <a:r>
              <a:rPr lang="ja-JP" altLang="en-US" sz="700" dirty="0" smtClean="0">
                <a:solidFill>
                  <a:prstClr val="black"/>
                </a:solidFill>
                <a:latin typeface="Calibri"/>
                <a:ea typeface="ＭＳ Ｐゴシック"/>
              </a:rPr>
              <a:t>学び</a:t>
            </a:r>
            <a:r>
              <a:rPr lang="en-US" altLang="ja-JP" sz="700" dirty="0" smtClean="0">
                <a:solidFill>
                  <a:prstClr val="black"/>
                </a:solidFill>
                <a:latin typeface="Calibri"/>
                <a:ea typeface="ＭＳ Ｐゴシック"/>
              </a:rPr>
              <a:t>』</a:t>
            </a:r>
            <a:r>
              <a:rPr lang="ja-JP" altLang="en-US" sz="700" dirty="0" smtClean="0">
                <a:solidFill>
                  <a:prstClr val="black"/>
                </a:solidFill>
                <a:latin typeface="Calibri"/>
                <a:ea typeface="ＭＳ Ｐゴシック"/>
              </a:rPr>
              <a:t>に関する調査結果　対象者</a:t>
            </a:r>
            <a:r>
              <a:rPr lang="en-US" altLang="ja-JP" sz="700" dirty="0" smtClean="0">
                <a:solidFill>
                  <a:prstClr val="black"/>
                </a:solidFill>
                <a:latin typeface="Calibri"/>
                <a:ea typeface="ＭＳ Ｐゴシック"/>
              </a:rPr>
              <a:t>1,200</a:t>
            </a:r>
            <a:r>
              <a:rPr lang="ja-JP" altLang="en-US" sz="700" dirty="0" smtClean="0">
                <a:solidFill>
                  <a:prstClr val="black"/>
                </a:solidFill>
                <a:latin typeface="Calibri"/>
                <a:ea typeface="ＭＳ Ｐゴシック"/>
              </a:rPr>
              <a:t>人（</a:t>
            </a:r>
            <a:r>
              <a:rPr lang="ja-JP" altLang="en-US" sz="700" dirty="0">
                <a:solidFill>
                  <a:prstClr val="black"/>
                </a:solidFill>
                <a:latin typeface="Calibri"/>
                <a:ea typeface="ＭＳ Ｐゴシック"/>
              </a:rPr>
              <a:t>平成</a:t>
            </a:r>
            <a:r>
              <a:rPr lang="en-US" altLang="ja-JP" sz="700" dirty="0" smtClean="0">
                <a:solidFill>
                  <a:prstClr val="black"/>
                </a:solidFill>
                <a:latin typeface="Calibri"/>
                <a:ea typeface="ＭＳ Ｐゴシック"/>
              </a:rPr>
              <a:t>26</a:t>
            </a:r>
            <a:r>
              <a:rPr lang="ja-JP" altLang="en-US" sz="700" dirty="0" smtClean="0">
                <a:solidFill>
                  <a:prstClr val="black"/>
                </a:solidFill>
                <a:latin typeface="Calibri"/>
                <a:ea typeface="ＭＳ Ｐゴシック"/>
              </a:rPr>
              <a:t>年</a:t>
            </a:r>
            <a:r>
              <a:rPr lang="ja-JP" altLang="en-US" sz="700" dirty="0">
                <a:solidFill>
                  <a:prstClr val="black"/>
                </a:solidFill>
                <a:latin typeface="Calibri"/>
                <a:ea typeface="ＭＳ Ｐゴシック"/>
              </a:rPr>
              <a:t>）</a:t>
            </a:r>
            <a:r>
              <a:rPr lang="ja-JP" altLang="en-US" sz="7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12" name="テキスト ボックス 11"/>
          <p:cNvSpPr txBox="1"/>
          <p:nvPr/>
        </p:nvSpPr>
        <p:spPr>
          <a:xfrm>
            <a:off x="1870554" y="5348170"/>
            <a:ext cx="546061"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a:t>
            </a:r>
            <a:endParaRPr lang="ja-JP" altLang="en-US" sz="900" dirty="0">
              <a:solidFill>
                <a:prstClr val="black"/>
              </a:solidFill>
              <a:latin typeface="Calibri"/>
              <a:ea typeface="ＭＳ Ｐゴシック"/>
            </a:endParaRPr>
          </a:p>
        </p:txBody>
      </p:sp>
      <p:sp>
        <p:nvSpPr>
          <p:cNvPr id="29" name="テキスト ボックス 28"/>
          <p:cNvSpPr txBox="1"/>
          <p:nvPr/>
        </p:nvSpPr>
        <p:spPr>
          <a:xfrm>
            <a:off x="9137586" y="965920"/>
            <a:ext cx="546061"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a:t>
            </a:r>
            <a:endParaRPr lang="ja-JP" altLang="en-US" sz="900" dirty="0">
              <a:solidFill>
                <a:prstClr val="black"/>
              </a:solidFill>
              <a:latin typeface="Calibri"/>
              <a:ea typeface="ＭＳ Ｐゴシック"/>
            </a:endParaRPr>
          </a:p>
        </p:txBody>
      </p:sp>
      <p:sp>
        <p:nvSpPr>
          <p:cNvPr id="30" name="テキスト ボックス 29"/>
          <p:cNvSpPr txBox="1"/>
          <p:nvPr/>
        </p:nvSpPr>
        <p:spPr>
          <a:xfrm>
            <a:off x="6844087" y="5338729"/>
            <a:ext cx="546061" cy="230832"/>
          </a:xfrm>
          <a:prstGeom prst="rect">
            <a:avLst/>
          </a:prstGeom>
          <a:noFill/>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a:t>
            </a:r>
            <a:endParaRPr lang="ja-JP" altLang="en-US" sz="900" dirty="0">
              <a:solidFill>
                <a:prstClr val="black"/>
              </a:solidFill>
              <a:latin typeface="Calibri"/>
              <a:ea typeface="ＭＳ Ｐゴシック"/>
            </a:endParaRPr>
          </a:p>
        </p:txBody>
      </p:sp>
      <p:sp>
        <p:nvSpPr>
          <p:cNvPr id="31" name="テキスト ボックス 30"/>
          <p:cNvSpPr txBox="1"/>
          <p:nvPr/>
        </p:nvSpPr>
        <p:spPr>
          <a:xfrm>
            <a:off x="5231263" y="3139403"/>
            <a:ext cx="5125707" cy="200055"/>
          </a:xfrm>
          <a:prstGeom prst="rect">
            <a:avLst/>
          </a:prstGeom>
          <a:noFill/>
        </p:spPr>
        <p:txBody>
          <a:bodyPr wrap="square" rtlCol="0">
            <a:spAutoFit/>
          </a:bodyPr>
          <a:lstStyle/>
          <a:p>
            <a:pPr fontAlgn="auto">
              <a:spcBef>
                <a:spcPts val="0"/>
              </a:spcBef>
              <a:spcAft>
                <a:spcPts val="0"/>
              </a:spcAft>
            </a:pPr>
            <a:r>
              <a:rPr lang="ja-JP" altLang="en-US" sz="700" dirty="0" smtClean="0">
                <a:solidFill>
                  <a:prstClr val="black"/>
                </a:solidFill>
                <a:latin typeface="Calibri"/>
                <a:ea typeface="ＭＳ Ｐゴシック"/>
              </a:rPr>
              <a:t>（</a:t>
            </a:r>
            <a:r>
              <a:rPr lang="en-US" altLang="ja-JP" sz="700" dirty="0">
                <a:solidFill>
                  <a:prstClr val="black"/>
                </a:solidFill>
                <a:latin typeface="Calibri"/>
                <a:ea typeface="ＭＳ Ｐゴシック"/>
              </a:rPr>
              <a:t>※</a:t>
            </a:r>
            <a:r>
              <a:rPr lang="ja-JP" altLang="en-US" sz="700" dirty="0">
                <a:solidFill>
                  <a:prstClr val="black"/>
                </a:solidFill>
                <a:latin typeface="Calibri"/>
                <a:ea typeface="ＭＳ Ｐゴシック"/>
              </a:rPr>
              <a:t>内閣府　若者・女性の活躍促進に関する</a:t>
            </a:r>
            <a:r>
              <a:rPr lang="ja-JP" altLang="en-US" sz="700" dirty="0" smtClean="0">
                <a:solidFill>
                  <a:prstClr val="black"/>
                </a:solidFill>
                <a:latin typeface="Calibri"/>
                <a:ea typeface="ＭＳ Ｐゴシック"/>
              </a:rPr>
              <a:t>アンケート調査</a:t>
            </a:r>
            <a:r>
              <a:rPr lang="ja-JP" altLang="en-US" sz="700" dirty="0">
                <a:solidFill>
                  <a:prstClr val="black"/>
                </a:solidFill>
                <a:latin typeface="Calibri"/>
                <a:ea typeface="ＭＳ Ｐゴシック"/>
              </a:rPr>
              <a:t>　国政モニター調査：</a:t>
            </a:r>
            <a:r>
              <a:rPr lang="ja-JP" altLang="en-US" sz="700" dirty="0" smtClean="0">
                <a:solidFill>
                  <a:prstClr val="black"/>
                </a:solidFill>
                <a:latin typeface="Calibri"/>
                <a:ea typeface="ＭＳ Ｐゴシック"/>
              </a:rPr>
              <a:t>対象者</a:t>
            </a:r>
            <a:r>
              <a:rPr lang="en-US" altLang="ja-JP" sz="700" dirty="0">
                <a:solidFill>
                  <a:prstClr val="black"/>
                </a:solidFill>
                <a:latin typeface="Calibri"/>
                <a:ea typeface="ＭＳ Ｐゴシック"/>
              </a:rPr>
              <a:t>581</a:t>
            </a:r>
            <a:r>
              <a:rPr lang="ja-JP" altLang="en-US" sz="700" dirty="0" smtClean="0">
                <a:solidFill>
                  <a:prstClr val="black"/>
                </a:solidFill>
                <a:latin typeface="Calibri"/>
                <a:ea typeface="ＭＳ Ｐゴシック"/>
              </a:rPr>
              <a:t>人</a:t>
            </a:r>
            <a:r>
              <a:rPr lang="ja-JP" altLang="en-US" sz="700" dirty="0">
                <a:solidFill>
                  <a:prstClr val="black"/>
                </a:solidFill>
                <a:latin typeface="Calibri"/>
                <a:ea typeface="ＭＳ Ｐゴシック"/>
              </a:rPr>
              <a:t>（平成</a:t>
            </a:r>
            <a:r>
              <a:rPr lang="en-US" altLang="ja-JP" sz="700" dirty="0" smtClean="0">
                <a:solidFill>
                  <a:prstClr val="black"/>
                </a:solidFill>
                <a:latin typeface="Calibri"/>
                <a:ea typeface="ＭＳ Ｐゴシック"/>
              </a:rPr>
              <a:t>25</a:t>
            </a:r>
            <a:r>
              <a:rPr lang="ja-JP" altLang="en-US" sz="700" dirty="0" smtClean="0">
                <a:solidFill>
                  <a:prstClr val="black"/>
                </a:solidFill>
                <a:latin typeface="Calibri"/>
                <a:ea typeface="ＭＳ Ｐゴシック"/>
              </a:rPr>
              <a:t>年</a:t>
            </a:r>
            <a:r>
              <a:rPr lang="ja-JP" altLang="en-US" sz="700" dirty="0">
                <a:solidFill>
                  <a:prstClr val="black"/>
                </a:solidFill>
                <a:latin typeface="Calibri"/>
                <a:ea typeface="ＭＳ Ｐゴシック"/>
              </a:rPr>
              <a:t>）</a:t>
            </a:r>
            <a:endParaRPr lang="ja-JP" altLang="en-US" sz="1600" dirty="0">
              <a:solidFill>
                <a:prstClr val="black"/>
              </a:solidFill>
              <a:latin typeface="Calibri"/>
              <a:ea typeface="ＭＳ Ｐゴシック"/>
            </a:endParaRPr>
          </a:p>
        </p:txBody>
      </p:sp>
      <p:sp>
        <p:nvSpPr>
          <p:cNvPr id="32" name="Rectangle 11"/>
          <p:cNvSpPr>
            <a:spLocks noChangeArrowheads="1"/>
          </p:cNvSpPr>
          <p:nvPr/>
        </p:nvSpPr>
        <p:spPr bwMode="auto">
          <a:xfrm>
            <a:off x="0" y="0"/>
            <a:ext cx="9906000" cy="476672"/>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a:defRPr/>
            </a:pPr>
            <a:r>
              <a:rPr lang="ja-JP" altLang="en-US" sz="2000" b="1" dirty="0">
                <a:solidFill>
                  <a:srgbClr val="000000"/>
                </a:solidFill>
                <a:latin typeface="HGPｺﾞｼｯｸM" panose="020B0600000000000000" pitchFamily="50" charset="-128"/>
                <a:ea typeface="HGPｺﾞｼｯｸM" panose="020B0600000000000000" pitchFamily="50" charset="-128"/>
              </a:rPr>
              <a:t>　大学等における保育環境</a:t>
            </a:r>
            <a:r>
              <a:rPr lang="ja-JP" altLang="en-US" sz="2000" b="1" dirty="0" smtClean="0">
                <a:solidFill>
                  <a:srgbClr val="000000"/>
                </a:solidFill>
                <a:latin typeface="HGPｺﾞｼｯｸM" panose="020B0600000000000000" pitchFamily="50" charset="-128"/>
                <a:ea typeface="HGPｺﾞｼｯｸM" panose="020B0600000000000000" pitchFamily="50" charset="-128"/>
              </a:rPr>
              <a:t>の整備</a:t>
            </a:r>
            <a:r>
              <a:rPr lang="ja-JP" altLang="en-US" sz="2000" b="1" dirty="0">
                <a:solidFill>
                  <a:srgbClr val="000000"/>
                </a:solidFill>
                <a:latin typeface="HGPｺﾞｼｯｸM" panose="020B0600000000000000" pitchFamily="50" charset="-128"/>
                <a:ea typeface="HGPｺﾞｼｯｸM" panose="020B0600000000000000" pitchFamily="50" charset="-128"/>
              </a:rPr>
              <a:t>について</a:t>
            </a:r>
          </a:p>
        </p:txBody>
      </p:sp>
      <p:sp>
        <p:nvSpPr>
          <p:cNvPr id="33" name="タイトル 1"/>
          <p:cNvSpPr>
            <a:spLocks noGrp="1"/>
          </p:cNvSpPr>
          <p:nvPr>
            <p:ph type="ctrTitle"/>
          </p:nvPr>
        </p:nvSpPr>
        <p:spPr>
          <a:xfrm>
            <a:off x="0" y="533039"/>
            <a:ext cx="4608549" cy="404664"/>
          </a:xfrm>
        </p:spPr>
        <p:txBody>
          <a:bodyPr>
            <a:normAutofit/>
          </a:bodyPr>
          <a:lstStyle/>
          <a:p>
            <a:pPr algn="l"/>
            <a:r>
              <a:rPr kumimoji="1" lang="ja-JP" altLang="en-US" sz="1800" b="1" dirty="0" smtClean="0"/>
              <a:t>　女性の</a:t>
            </a:r>
            <a:r>
              <a:rPr kumimoji="1" lang="ja-JP" altLang="en-US" sz="1800" b="1" u="dbl" dirty="0" smtClean="0"/>
              <a:t>学び</a:t>
            </a:r>
            <a:r>
              <a:rPr kumimoji="1" lang="ja-JP" altLang="en-US" sz="1800" b="1" dirty="0" smtClean="0"/>
              <a:t>を支援する環境整備が必要</a:t>
            </a:r>
            <a:endParaRPr kumimoji="1" lang="ja-JP" altLang="en-US" sz="1800" dirty="0"/>
          </a:p>
        </p:txBody>
      </p:sp>
    </p:spTree>
    <p:extLst>
      <p:ext uri="{BB962C8B-B14F-4D97-AF65-F5344CB8AC3E}">
        <p14:creationId xmlns:p14="http://schemas.microsoft.com/office/powerpoint/2010/main" val="334621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6" name="グループ化 76"/>
          <p:cNvGrpSpPr>
            <a:grpSpLocks/>
          </p:cNvGrpSpPr>
          <p:nvPr/>
        </p:nvGrpSpPr>
        <p:grpSpPr bwMode="auto">
          <a:xfrm>
            <a:off x="308557" y="3322061"/>
            <a:ext cx="9270250" cy="924519"/>
            <a:chOff x="3419872" y="2236469"/>
            <a:chExt cx="2457450" cy="582983"/>
          </a:xfrm>
          <a:solidFill>
            <a:srgbClr val="99FF99"/>
          </a:solidFill>
        </p:grpSpPr>
        <p:sp>
          <p:nvSpPr>
            <p:cNvPr id="79" name="角丸四角形 78"/>
            <p:cNvSpPr/>
            <p:nvPr/>
          </p:nvSpPr>
          <p:spPr>
            <a:xfrm>
              <a:off x="3473529" y="2236469"/>
              <a:ext cx="2350137" cy="511730"/>
            </a:xfrm>
            <a:prstGeom prst="roundRect">
              <a:avLst/>
            </a:prstGeom>
            <a:grp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78" name="角丸四角形 77"/>
            <p:cNvSpPr/>
            <p:nvPr/>
          </p:nvSpPr>
          <p:spPr>
            <a:xfrm>
              <a:off x="3419872" y="2236469"/>
              <a:ext cx="2457450" cy="582983"/>
            </a:xfrm>
            <a:prstGeom prst="roundRect">
              <a:avLst>
                <a:gd name="adj" fmla="val 7797"/>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sp>
        <p:nvSpPr>
          <p:cNvPr id="27" name="正方形/長方形 26"/>
          <p:cNvSpPr/>
          <p:nvPr/>
        </p:nvSpPr>
        <p:spPr>
          <a:xfrm>
            <a:off x="191562" y="4687391"/>
            <a:ext cx="3981351" cy="1108293"/>
          </a:xfrm>
          <a:prstGeom prst="rect">
            <a:avLst/>
          </a:prstGeom>
          <a:solidFill>
            <a:srgbClr val="92D050">
              <a:alpha val="62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8" name="正方形/長方形 57"/>
          <p:cNvSpPr/>
          <p:nvPr/>
        </p:nvSpPr>
        <p:spPr>
          <a:xfrm>
            <a:off x="5171395" y="4687391"/>
            <a:ext cx="4540546" cy="1123523"/>
          </a:xfrm>
          <a:prstGeom prst="rect">
            <a:avLst/>
          </a:prstGeom>
          <a:solidFill>
            <a:srgbClr val="92D050">
              <a:alpha val="62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5" name="角丸四角形 44"/>
          <p:cNvSpPr/>
          <p:nvPr/>
        </p:nvSpPr>
        <p:spPr>
          <a:xfrm>
            <a:off x="-39554" y="980728"/>
            <a:ext cx="4580878" cy="1245332"/>
          </a:xfrm>
          <a:prstGeom prst="roundRect">
            <a:avLst>
              <a:gd name="adj" fmla="val 3609"/>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国公立大学</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における保育</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施設の設置</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状況</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endParaRPr lang="en-US" altLang="ja-JP" sz="1000" dirty="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61" name="角丸四角形 60"/>
          <p:cNvSpPr/>
          <p:nvPr/>
        </p:nvSpPr>
        <p:spPr>
          <a:xfrm>
            <a:off x="5171393" y="4797155"/>
            <a:ext cx="4618144" cy="260471"/>
          </a:xfrm>
          <a:prstGeom prst="roundRect">
            <a:avLst>
              <a:gd name="adj" fmla="val 360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r>
              <a:rPr lang="ja-JP" altLang="en-US" sz="1050" dirty="0" smtClean="0">
                <a:solidFill>
                  <a:prstClr val="black"/>
                </a:solidFill>
                <a:latin typeface="HGPｺﾞｼｯｸM" panose="020B0600000000000000" pitchFamily="50" charset="-128"/>
                <a:ea typeface="HGPｺﾞｼｯｸM" panose="020B0600000000000000" pitchFamily="50" charset="-128"/>
              </a:rPr>
              <a:t>①</a:t>
            </a:r>
            <a:r>
              <a:rPr lang="ja-JP" altLang="en-US" sz="1050" dirty="0">
                <a:solidFill>
                  <a:prstClr val="black"/>
                </a:solidFill>
                <a:latin typeface="HGPｺﾞｼｯｸM" panose="020B0600000000000000" pitchFamily="50" charset="-128"/>
                <a:ea typeface="HGPｺﾞｼｯｸM" panose="020B0600000000000000" pitchFamily="50" charset="-128"/>
              </a:rPr>
              <a:t>地方</a:t>
            </a:r>
            <a:r>
              <a:rPr lang="ja-JP" altLang="en-US" sz="1050" dirty="0" smtClean="0">
                <a:solidFill>
                  <a:prstClr val="black"/>
                </a:solidFill>
                <a:latin typeface="HGPｺﾞｼｯｸM" panose="020B0600000000000000" pitchFamily="50" charset="-128"/>
                <a:ea typeface="HGPｺﾞｼｯｸM" panose="020B0600000000000000" pitchFamily="50" charset="-128"/>
              </a:rPr>
              <a:t>自治体や地域の</a:t>
            </a:r>
            <a:r>
              <a:rPr lang="en-US" altLang="ja-JP" sz="1050" dirty="0" smtClean="0">
                <a:solidFill>
                  <a:prstClr val="black"/>
                </a:solidFill>
                <a:latin typeface="HGPｺﾞｼｯｸM" panose="020B0600000000000000" pitchFamily="50" charset="-128"/>
                <a:ea typeface="HGPｺﾞｼｯｸM" panose="020B0600000000000000" pitchFamily="50" charset="-128"/>
              </a:rPr>
              <a:t>NPO</a:t>
            </a:r>
            <a:r>
              <a:rPr lang="ja-JP" altLang="en-US" sz="1050" dirty="0" smtClean="0">
                <a:solidFill>
                  <a:prstClr val="black"/>
                </a:solidFill>
                <a:latin typeface="HGPｺﾞｼｯｸM" panose="020B0600000000000000" pitchFamily="50" charset="-128"/>
                <a:ea typeface="HGPｺﾞｼｯｸM" panose="020B0600000000000000" pitchFamily="50" charset="-128"/>
              </a:rPr>
              <a:t>等と連携した保育環境の在り方検証</a:t>
            </a:r>
            <a:r>
              <a:rPr lang="ja-JP" altLang="en-US" sz="1100" dirty="0" smtClean="0">
                <a:solidFill>
                  <a:prstClr val="black"/>
                </a:solidFill>
                <a:latin typeface="HGPｺﾞｼｯｸM" panose="020B0600000000000000" pitchFamily="50" charset="-128"/>
                <a:ea typeface="HGPｺﾞｼｯｸM" panose="020B0600000000000000" pitchFamily="50" charset="-128"/>
              </a:rPr>
              <a:t>　　　　　　　　　　　　　　　　　</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5969310" y="4561602"/>
            <a:ext cx="2296402" cy="235553"/>
          </a:xfrm>
          <a:prstGeom prst="roundRect">
            <a:avLst/>
          </a:prstGeom>
          <a:solidFill>
            <a:srgbClr val="CCECFF"/>
          </a:solidFill>
          <a:ln>
            <a:solidFill>
              <a:schemeClr val="bg1"/>
            </a:solidFill>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100" dirty="0" smtClean="0">
                <a:solidFill>
                  <a:sysClr val="windowText" lastClr="000000"/>
                </a:solidFill>
                <a:latin typeface="HGPｺﾞｼｯｸM" pitchFamily="50" charset="-128"/>
                <a:ea typeface="HGPｺﾞｼｯｸM" pitchFamily="50" charset="-128"/>
              </a:rPr>
              <a:t>大学等における実証的検証</a:t>
            </a:r>
            <a:endParaRPr lang="ja-JP" altLang="en-US" sz="1100" dirty="0">
              <a:solidFill>
                <a:sysClr val="windowText" lastClr="000000"/>
              </a:solidFill>
              <a:latin typeface="HGPｺﾞｼｯｸM" pitchFamily="50" charset="-128"/>
              <a:ea typeface="HGPｺﾞｼｯｸM" pitchFamily="50" charset="-128"/>
            </a:endParaRPr>
          </a:p>
        </p:txBody>
      </p:sp>
      <p:sp>
        <p:nvSpPr>
          <p:cNvPr id="27659" name="正方形/長方形 51"/>
          <p:cNvSpPr>
            <a:spLocks noChangeArrowheads="1"/>
          </p:cNvSpPr>
          <p:nvPr/>
        </p:nvSpPr>
        <p:spPr bwMode="auto">
          <a:xfrm>
            <a:off x="1716683" y="3409255"/>
            <a:ext cx="6278657" cy="307777"/>
          </a:xfrm>
          <a:prstGeom prst="rect">
            <a:avLst/>
          </a:prstGeom>
          <a:solidFill>
            <a:schemeClr val="bg1"/>
          </a:solidFill>
          <a:ln>
            <a:solidFill>
              <a:schemeClr val="tx1"/>
            </a:solid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0"/>
              </a:spcBef>
              <a:spcAft>
                <a:spcPts val="0"/>
              </a:spcAft>
              <a:buFontTx/>
              <a:buNone/>
            </a:pPr>
            <a:r>
              <a:rPr lang="ja-JP" altLang="en-US" sz="1400" b="1" dirty="0" smtClean="0">
                <a:solidFill>
                  <a:prstClr val="black"/>
                </a:solidFill>
                <a:latin typeface="HGPｺﾞｼｯｸM" pitchFamily="50" charset="-128"/>
                <a:ea typeface="HGPｺﾞｼｯｸM" pitchFamily="50" charset="-128"/>
              </a:rPr>
              <a:t>大学等の教育機関における保育環境の在り方についての検討委員会</a:t>
            </a:r>
            <a:endParaRPr lang="en-US" altLang="ja-JP" sz="1400" b="1" dirty="0" smtClean="0">
              <a:solidFill>
                <a:prstClr val="black"/>
              </a:solidFill>
              <a:latin typeface="HGPｺﾞｼｯｸM" pitchFamily="50" charset="-128"/>
              <a:ea typeface="HGPｺﾞｼｯｸM" pitchFamily="50" charset="-128"/>
            </a:endParaRPr>
          </a:p>
        </p:txBody>
      </p:sp>
      <p:sp>
        <p:nvSpPr>
          <p:cNvPr id="27689" name="AutoShape 42"/>
          <p:cNvSpPr>
            <a:spLocks noChangeArrowheads="1"/>
          </p:cNvSpPr>
          <p:nvPr/>
        </p:nvSpPr>
        <p:spPr bwMode="auto">
          <a:xfrm>
            <a:off x="1130575" y="476672"/>
            <a:ext cx="8268919" cy="432048"/>
          </a:xfrm>
          <a:prstGeom prst="bevel">
            <a:avLst>
              <a:gd name="adj" fmla="val 7292"/>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179388" indent="-179388"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ct val="0"/>
              </a:spcBef>
              <a:spcAft>
                <a:spcPts val="0"/>
              </a:spcAft>
              <a:buFontTx/>
              <a:buNone/>
            </a:pPr>
            <a:r>
              <a:rPr kumimoji="0" lang="en-US" altLang="ja-JP" sz="1000" dirty="0">
                <a:solidFill>
                  <a:srgbClr val="000000"/>
                </a:solidFill>
              </a:rPr>
              <a:t/>
            </a:r>
            <a:br>
              <a:rPr kumimoji="0" lang="en-US" altLang="ja-JP" sz="1000" dirty="0">
                <a:solidFill>
                  <a:srgbClr val="000000"/>
                </a:solidFill>
              </a:rPr>
            </a:br>
            <a:r>
              <a:rPr kumimoji="0" lang="ja-JP" altLang="en-US" sz="1000" dirty="0">
                <a:solidFill>
                  <a:srgbClr val="000000"/>
                </a:solidFill>
              </a:rPr>
              <a:t>　</a:t>
            </a:r>
            <a:endParaRPr kumimoji="0" lang="ja-JP" altLang="en-US" sz="1000" dirty="0">
              <a:solidFill>
                <a:srgbClr val="000000"/>
              </a:solidFill>
              <a:latin typeface="ＭＳ Ｐゴシック" pitchFamily="50" charset="-128"/>
            </a:endParaRPr>
          </a:p>
        </p:txBody>
      </p:sp>
      <p:sp>
        <p:nvSpPr>
          <p:cNvPr id="27690" name="Text Box 80"/>
          <p:cNvSpPr txBox="1">
            <a:spLocks noChangeArrowheads="1"/>
          </p:cNvSpPr>
          <p:nvPr/>
        </p:nvSpPr>
        <p:spPr bwMode="auto">
          <a:xfrm>
            <a:off x="1208584" y="476672"/>
            <a:ext cx="808753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ct val="0"/>
              </a:spcBef>
              <a:spcAft>
                <a:spcPts val="0"/>
              </a:spcAft>
              <a:buFontTx/>
              <a:buNone/>
            </a:pPr>
            <a:r>
              <a:rPr lang="ja-JP" altLang="en-US" sz="1050" dirty="0" smtClean="0">
                <a:solidFill>
                  <a:srgbClr val="000000"/>
                </a:solidFill>
              </a:rPr>
              <a:t>・大学等における保育施設の設置はまだ不十分。学業・研究の時間に応じた一時保育等の多様なニーズに応えられていない。</a:t>
            </a:r>
            <a:endParaRPr lang="en-US" altLang="ja-JP" sz="1050" dirty="0">
              <a:solidFill>
                <a:srgbClr val="000000"/>
              </a:solidFill>
            </a:endParaRPr>
          </a:p>
          <a:p>
            <a:pPr eaLnBrk="1" fontAlgn="auto" hangingPunct="1">
              <a:spcBef>
                <a:spcPct val="0"/>
              </a:spcBef>
              <a:spcAft>
                <a:spcPts val="0"/>
              </a:spcAft>
              <a:buFontTx/>
              <a:buNone/>
            </a:pPr>
            <a:r>
              <a:rPr lang="ja-JP" altLang="en-US" sz="1050" dirty="0" smtClean="0">
                <a:solidFill>
                  <a:srgbClr val="000000"/>
                </a:solidFill>
              </a:rPr>
              <a:t>・女性が子育て等をしながら学び続けていける環境が整っていない。</a:t>
            </a:r>
            <a:endParaRPr lang="ja-JP" altLang="en-US" sz="1050" dirty="0">
              <a:solidFill>
                <a:srgbClr val="000000"/>
              </a:solidFill>
            </a:endParaRPr>
          </a:p>
        </p:txBody>
      </p:sp>
      <p:sp>
        <p:nvSpPr>
          <p:cNvPr id="27695" name="Text Box 80"/>
          <p:cNvSpPr txBox="1">
            <a:spLocks noChangeArrowheads="1"/>
          </p:cNvSpPr>
          <p:nvPr/>
        </p:nvSpPr>
        <p:spPr bwMode="auto">
          <a:xfrm>
            <a:off x="212405" y="6423722"/>
            <a:ext cx="9400404" cy="461665"/>
          </a:xfrm>
          <a:prstGeom prst="rect">
            <a:avLst/>
          </a:prstGeom>
          <a:gradFill>
            <a:gsLst>
              <a:gs pos="0">
                <a:srgbClr val="FFFF66"/>
              </a:gs>
              <a:gs pos="79000">
                <a:srgbClr val="FFFF66"/>
              </a:gs>
              <a:gs pos="100000">
                <a:srgbClr val="FFC000"/>
              </a:gs>
            </a:gsLst>
            <a:lin ang="5400000" scaled="0"/>
          </a:gradFill>
          <a:ln>
            <a:noFill/>
          </a:ln>
          <a:effectLst/>
          <a:extLst/>
        </p:spPr>
        <p:txBody>
          <a:bodyPr wrap="square" lIns="0" rIns="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auto" hangingPunct="1">
              <a:spcBef>
                <a:spcPct val="0"/>
              </a:spcBef>
              <a:spcAft>
                <a:spcPts val="0"/>
              </a:spcAft>
              <a:buFontTx/>
              <a:buNone/>
            </a:pPr>
            <a:r>
              <a:rPr lang="ja-JP" altLang="en-US" sz="1200" b="1" dirty="0" smtClean="0">
                <a:solidFill>
                  <a:srgbClr val="000000"/>
                </a:solidFill>
                <a:latin typeface="HG丸ｺﾞｼｯｸM-PRO" pitchFamily="50" charset="-128"/>
                <a:ea typeface="HG丸ｺﾞｼｯｸM-PRO" pitchFamily="50" charset="-128"/>
              </a:rPr>
              <a:t>大学等の教育機関と地域の双方にとって有用な保育施設や保育サービスの提供に向けた検討・実施が全国で進み、</a:t>
            </a:r>
            <a:endParaRPr lang="en-US" altLang="ja-JP" sz="1200" b="1" dirty="0" smtClean="0">
              <a:solidFill>
                <a:srgbClr val="000000"/>
              </a:solidFill>
              <a:latin typeface="HG丸ｺﾞｼｯｸM-PRO" pitchFamily="50" charset="-128"/>
              <a:ea typeface="HG丸ｺﾞｼｯｸM-PRO" pitchFamily="50" charset="-128"/>
            </a:endParaRPr>
          </a:p>
          <a:p>
            <a:pPr algn="ctr" eaLnBrk="1" fontAlgn="auto" hangingPunct="1">
              <a:spcBef>
                <a:spcPct val="0"/>
              </a:spcBef>
              <a:spcAft>
                <a:spcPts val="0"/>
              </a:spcAft>
              <a:buFontTx/>
              <a:buNone/>
            </a:pPr>
            <a:r>
              <a:rPr lang="ja-JP" altLang="en-US" sz="1200" b="1" dirty="0" smtClean="0">
                <a:solidFill>
                  <a:srgbClr val="000000"/>
                </a:solidFill>
                <a:latin typeface="HG丸ｺﾞｼｯｸM-PRO" pitchFamily="50" charset="-128"/>
                <a:ea typeface="HG丸ｺﾞｼｯｸM-PRO" pitchFamily="50" charset="-128"/>
              </a:rPr>
              <a:t>女性</a:t>
            </a:r>
            <a:r>
              <a:rPr lang="ja-JP" altLang="en-US" sz="1200" b="1" dirty="0">
                <a:solidFill>
                  <a:srgbClr val="000000"/>
                </a:solidFill>
                <a:latin typeface="HG丸ｺﾞｼｯｸM-PRO" pitchFamily="50" charset="-128"/>
                <a:ea typeface="HG丸ｺﾞｼｯｸM-PRO" pitchFamily="50" charset="-128"/>
              </a:rPr>
              <a:t>の</a:t>
            </a:r>
            <a:r>
              <a:rPr lang="ja-JP" altLang="en-US" sz="1200" b="1" dirty="0" smtClean="0">
                <a:solidFill>
                  <a:srgbClr val="000000"/>
                </a:solidFill>
                <a:latin typeface="HG丸ｺﾞｼｯｸM-PRO" pitchFamily="50" charset="-128"/>
                <a:ea typeface="HG丸ｺﾞｼｯｸM-PRO" pitchFamily="50" charset="-128"/>
              </a:rPr>
              <a:t>学びを支援する保育環境が整備される</a:t>
            </a:r>
            <a:endParaRPr lang="en-US" altLang="ja-JP" sz="1200" b="1" dirty="0" smtClean="0">
              <a:solidFill>
                <a:srgbClr val="000000"/>
              </a:solidFill>
              <a:latin typeface="HG丸ｺﾞｼｯｸM-PRO" pitchFamily="50" charset="-128"/>
              <a:ea typeface="HG丸ｺﾞｼｯｸM-PRO" pitchFamily="50" charset="-128"/>
            </a:endParaRPr>
          </a:p>
        </p:txBody>
      </p:sp>
      <p:sp>
        <p:nvSpPr>
          <p:cNvPr id="2" name="下矢印 1"/>
          <p:cNvSpPr/>
          <p:nvPr/>
        </p:nvSpPr>
        <p:spPr>
          <a:xfrm>
            <a:off x="4094905" y="6057085"/>
            <a:ext cx="1286242" cy="366634"/>
          </a:xfrm>
          <a:prstGeom prst="downArrow">
            <a:avLst/>
          </a:prstGeom>
          <a:solidFill>
            <a:srgbClr val="99FF33"/>
          </a:solidFill>
          <a:ln w="19050">
            <a:solidFill>
              <a:srgbClr val="99FF99"/>
            </a:solidFill>
          </a:ln>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5" name="角丸四角形 64"/>
          <p:cNvSpPr/>
          <p:nvPr/>
        </p:nvSpPr>
        <p:spPr>
          <a:xfrm>
            <a:off x="5171393" y="5013176"/>
            <a:ext cx="4618144" cy="260472"/>
          </a:xfrm>
          <a:prstGeom prst="roundRect">
            <a:avLst>
              <a:gd name="adj" fmla="val 360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r>
              <a:rPr lang="ja-JP" altLang="en-US" sz="1050" dirty="0" smtClean="0">
                <a:solidFill>
                  <a:prstClr val="black"/>
                </a:solidFill>
                <a:latin typeface="HGPｺﾞｼｯｸM" panose="020B0600000000000000" pitchFamily="50" charset="-128"/>
                <a:ea typeface="HGPｺﾞｼｯｸM" panose="020B0600000000000000" pitchFamily="50" charset="-128"/>
              </a:rPr>
              <a:t>②学生、非常勤講師等が利用しやすい一時保育サービスの在り方検証</a:t>
            </a:r>
            <a:endParaRPr lang="ja-JP" altLang="en-US" sz="1050" dirty="0">
              <a:solidFill>
                <a:prstClr val="black"/>
              </a:solidFill>
              <a:latin typeface="HGPｺﾞｼｯｸM" panose="020B0600000000000000" pitchFamily="50" charset="-128"/>
              <a:ea typeface="HGPｺﾞｼｯｸM" panose="020B0600000000000000" pitchFamily="50" charset="-128"/>
            </a:endParaRPr>
          </a:p>
        </p:txBody>
      </p:sp>
      <p:sp>
        <p:nvSpPr>
          <p:cNvPr id="69" name="角丸四角形 68"/>
          <p:cNvSpPr/>
          <p:nvPr/>
        </p:nvSpPr>
        <p:spPr>
          <a:xfrm>
            <a:off x="1716681" y="4870593"/>
            <a:ext cx="2423664" cy="627065"/>
          </a:xfrm>
          <a:prstGeom prst="roundRect">
            <a:avLst>
              <a:gd name="adj" fmla="val 360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大学等の教育・研究機関の常時</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保育・一時保育の先進事例の</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課題・グッド・プラクティスを把握</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8" name="上矢印 7"/>
          <p:cNvSpPr/>
          <p:nvPr/>
        </p:nvSpPr>
        <p:spPr>
          <a:xfrm>
            <a:off x="6852217" y="4250082"/>
            <a:ext cx="644414" cy="331049"/>
          </a:xfrm>
          <a:prstGeom prst="upArrow">
            <a:avLst/>
          </a:prstGeom>
          <a:gradFill>
            <a:gsLst>
              <a:gs pos="0">
                <a:srgbClr val="99FF99"/>
              </a:gs>
              <a:gs pos="100000">
                <a:srgbClr val="CCECFF"/>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0" name="上矢印 69"/>
          <p:cNvSpPr/>
          <p:nvPr/>
        </p:nvSpPr>
        <p:spPr>
          <a:xfrm rot="10800000">
            <a:off x="4319727" y="4283133"/>
            <a:ext cx="707891" cy="1506394"/>
          </a:xfrm>
          <a:prstGeom prst="upArrow">
            <a:avLst/>
          </a:prstGeom>
          <a:gradFill>
            <a:gsLst>
              <a:gs pos="0">
                <a:srgbClr val="99FF33"/>
              </a:gs>
              <a:gs pos="100000">
                <a:srgbClr val="FFFF00"/>
              </a:gs>
            </a:gsLst>
            <a:lin ang="5400000" scaled="0"/>
          </a:gradFill>
          <a:ln w="31750">
            <a:solidFill>
              <a:srgbClr val="99FF99"/>
            </a:solidFill>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角丸四角形 9"/>
          <p:cNvSpPr/>
          <p:nvPr/>
        </p:nvSpPr>
        <p:spPr>
          <a:xfrm>
            <a:off x="194473" y="5877272"/>
            <a:ext cx="9517468" cy="272884"/>
          </a:xfrm>
          <a:prstGeom prst="roundRect">
            <a:avLst/>
          </a:prstGeom>
          <a:solidFill>
            <a:srgbClr val="99FF33"/>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r>
              <a:rPr lang="ja-JP" altLang="en-US" sz="1400" b="1" dirty="0" smtClean="0">
                <a:solidFill>
                  <a:prstClr val="white"/>
                </a:solidFill>
                <a:latin typeface="HGPｺﾞｼｯｸM" panose="020B0600000000000000" pitchFamily="50" charset="-128"/>
                <a:ea typeface="HGPｺﾞｼｯｸM" panose="020B0600000000000000" pitchFamily="50" charset="-128"/>
              </a:rPr>
              <a:t>地域と連携した大学等の教育機関における保育環境整備の仕組みづくりのモデルを普及</a:t>
            </a:r>
            <a:endParaRPr lang="ja-JP" altLang="en-US" sz="1400" b="1" dirty="0">
              <a:solidFill>
                <a:prstClr val="white"/>
              </a:solidFill>
              <a:latin typeface="HGPｺﾞｼｯｸM" panose="020B0600000000000000" pitchFamily="50" charset="-128"/>
              <a:ea typeface="HGPｺﾞｼｯｸM" panose="020B0600000000000000" pitchFamily="50" charset="-128"/>
            </a:endParaRPr>
          </a:p>
        </p:txBody>
      </p:sp>
      <p:sp>
        <p:nvSpPr>
          <p:cNvPr id="73" name="AutoShape 42"/>
          <p:cNvSpPr>
            <a:spLocks noChangeArrowheads="1"/>
          </p:cNvSpPr>
          <p:nvPr/>
        </p:nvSpPr>
        <p:spPr bwMode="auto">
          <a:xfrm>
            <a:off x="4328932" y="980731"/>
            <a:ext cx="5538615" cy="1206263"/>
          </a:xfrm>
          <a:prstGeom prst="bevel">
            <a:avLst>
              <a:gd name="adj" fmla="val 0"/>
            </a:avLst>
          </a:prstGeom>
          <a:noFill/>
          <a:ln w="38100" cmpd="dbl">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179388" indent="-179388"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lnSpc>
                <a:spcPts val="1500"/>
              </a:lnSpc>
              <a:spcBef>
                <a:spcPct val="0"/>
              </a:spcBef>
              <a:spcAft>
                <a:spcPts val="0"/>
              </a:spcAft>
              <a:buFontTx/>
              <a:buNone/>
            </a:pPr>
            <a:r>
              <a:rPr kumimoji="0" lang="ja-JP" altLang="en-US" sz="1000" b="1" dirty="0" smtClean="0">
                <a:solidFill>
                  <a:prstClr val="black"/>
                </a:solidFill>
                <a:latin typeface="ＭＳ Ｐ明朝" panose="02020600040205080304" pitchFamily="18" charset="-128"/>
                <a:ea typeface="ＭＳ Ｐ明朝" panose="02020600040205080304" pitchFamily="18" charset="-128"/>
              </a:rPr>
              <a:t>◆</a:t>
            </a:r>
            <a:r>
              <a:rPr kumimoji="0" lang="ja-JP" altLang="en-US" sz="1000" b="1" dirty="0" smtClean="0">
                <a:solidFill>
                  <a:prstClr val="black"/>
                </a:solidFill>
                <a:latin typeface="ＭＳ Ｐゴシック"/>
                <a:ea typeface="ＭＳ Ｐゴシック"/>
              </a:rPr>
              <a:t>「</a:t>
            </a:r>
            <a:r>
              <a:rPr kumimoji="0" lang="en-US" altLang="ja-JP" sz="1000" b="1" dirty="0" smtClean="0">
                <a:solidFill>
                  <a:prstClr val="black"/>
                </a:solidFill>
                <a:latin typeface="ＭＳ Ｐゴシック"/>
                <a:ea typeface="ＭＳ Ｐゴシック"/>
              </a:rPr>
              <a:t>『</a:t>
            </a:r>
            <a:r>
              <a:rPr kumimoji="0" lang="ja-JP" altLang="en-US" sz="1000" b="1" dirty="0" smtClean="0">
                <a:solidFill>
                  <a:prstClr val="black"/>
                </a:solidFill>
                <a:latin typeface="ＭＳ Ｐゴシック"/>
                <a:ea typeface="ＭＳ Ｐゴシック"/>
              </a:rPr>
              <a:t>日本再興戦略</a:t>
            </a:r>
            <a:r>
              <a:rPr kumimoji="0" lang="en-US" altLang="ja-JP" sz="1000" b="1" dirty="0" smtClean="0">
                <a:solidFill>
                  <a:prstClr val="black"/>
                </a:solidFill>
                <a:latin typeface="ＭＳ Ｐゴシック"/>
                <a:ea typeface="ＭＳ Ｐゴシック"/>
              </a:rPr>
              <a:t>』</a:t>
            </a:r>
            <a:r>
              <a:rPr kumimoji="0" lang="ja-JP" altLang="en-US" sz="1000" b="1" dirty="0" smtClean="0">
                <a:solidFill>
                  <a:prstClr val="black"/>
                </a:solidFill>
                <a:latin typeface="ＭＳ Ｐゴシック"/>
                <a:ea typeface="ＭＳ Ｐゴシック"/>
              </a:rPr>
              <a:t>　改訂版</a:t>
            </a:r>
            <a:r>
              <a:rPr kumimoji="0" lang="en-US" altLang="ja-JP" sz="1000" b="1" dirty="0" smtClean="0">
                <a:solidFill>
                  <a:prstClr val="black"/>
                </a:solidFill>
                <a:latin typeface="ＭＳ Ｐゴシック"/>
                <a:ea typeface="ＭＳ Ｐゴシック"/>
              </a:rPr>
              <a:t>2015</a:t>
            </a:r>
            <a:r>
              <a:rPr kumimoji="0" lang="ja-JP" altLang="en-US" sz="1000" b="1" dirty="0" smtClean="0">
                <a:solidFill>
                  <a:prstClr val="black"/>
                </a:solidFill>
                <a:latin typeface="ＭＳ Ｐゴシック"/>
                <a:ea typeface="ＭＳ Ｐゴシック"/>
              </a:rPr>
              <a:t>－未来への投資・生産性革命」</a:t>
            </a:r>
            <a:r>
              <a:rPr kumimoji="0" lang="ja-JP" altLang="en-US" sz="900" dirty="0" smtClean="0">
                <a:solidFill>
                  <a:prstClr val="black"/>
                </a:solidFill>
                <a:latin typeface="ＭＳ Ｐゴシック"/>
                <a:ea typeface="ＭＳ Ｐゴシック"/>
              </a:rPr>
              <a:t>（</a:t>
            </a:r>
            <a:r>
              <a:rPr kumimoji="0" lang="ja-JP" altLang="en-US" sz="900" dirty="0" smtClean="0">
                <a:solidFill>
                  <a:prstClr val="black"/>
                </a:solidFill>
                <a:latin typeface="ＭＳ Ｐ明朝" panose="02020600040205080304" pitchFamily="18" charset="-128"/>
                <a:ea typeface="ＭＳ Ｐ明朝" panose="02020600040205080304" pitchFamily="18" charset="-128"/>
              </a:rPr>
              <a:t>平成</a:t>
            </a:r>
            <a:r>
              <a:rPr kumimoji="0" lang="en-US" altLang="ja-JP" sz="900" dirty="0" smtClean="0">
                <a:solidFill>
                  <a:prstClr val="black"/>
                </a:solidFill>
                <a:latin typeface="ＭＳ Ｐ明朝" panose="02020600040205080304" pitchFamily="18" charset="-128"/>
                <a:ea typeface="ＭＳ Ｐ明朝" panose="02020600040205080304" pitchFamily="18" charset="-128"/>
              </a:rPr>
              <a:t>27</a:t>
            </a:r>
            <a:r>
              <a:rPr kumimoji="0" lang="ja-JP" altLang="en-US" sz="900" dirty="0" smtClean="0">
                <a:solidFill>
                  <a:prstClr val="black"/>
                </a:solidFill>
                <a:latin typeface="ＭＳ Ｐ明朝" panose="02020600040205080304" pitchFamily="18" charset="-128"/>
                <a:ea typeface="ＭＳ Ｐ明朝" panose="02020600040205080304" pitchFamily="18" charset="-128"/>
              </a:rPr>
              <a:t>年</a:t>
            </a:r>
            <a:r>
              <a:rPr kumimoji="0" lang="en-US" altLang="ja-JP" sz="900" dirty="0" smtClean="0">
                <a:solidFill>
                  <a:prstClr val="black"/>
                </a:solidFill>
                <a:latin typeface="ＭＳ Ｐ明朝" panose="02020600040205080304" pitchFamily="18" charset="-128"/>
                <a:ea typeface="ＭＳ Ｐ明朝" panose="02020600040205080304" pitchFamily="18" charset="-128"/>
              </a:rPr>
              <a:t>6</a:t>
            </a:r>
            <a:r>
              <a:rPr kumimoji="0" lang="ja-JP" altLang="en-US" sz="900" dirty="0" smtClean="0">
                <a:solidFill>
                  <a:prstClr val="black"/>
                </a:solidFill>
                <a:latin typeface="ＭＳ Ｐ明朝" panose="02020600040205080304" pitchFamily="18" charset="-128"/>
                <a:ea typeface="ＭＳ Ｐ明朝" panose="02020600040205080304" pitchFamily="18" charset="-128"/>
              </a:rPr>
              <a:t>月</a:t>
            </a:r>
            <a:r>
              <a:rPr kumimoji="0" lang="en-US" altLang="ja-JP" sz="900" dirty="0" smtClean="0">
                <a:solidFill>
                  <a:prstClr val="black"/>
                </a:solidFill>
                <a:latin typeface="ＭＳ Ｐ明朝" panose="02020600040205080304" pitchFamily="18" charset="-128"/>
                <a:ea typeface="ＭＳ Ｐ明朝" panose="02020600040205080304" pitchFamily="18" charset="-128"/>
              </a:rPr>
              <a:t>30</a:t>
            </a:r>
            <a:r>
              <a:rPr kumimoji="0" lang="ja-JP" altLang="en-US" sz="900" dirty="0" smtClean="0">
                <a:solidFill>
                  <a:prstClr val="black"/>
                </a:solidFill>
                <a:latin typeface="ＭＳ Ｐ明朝" panose="02020600040205080304" pitchFamily="18" charset="-128"/>
                <a:ea typeface="ＭＳ Ｐ明朝" panose="02020600040205080304" pitchFamily="18" charset="-128"/>
              </a:rPr>
              <a:t>日閣議決定）</a:t>
            </a:r>
            <a:endParaRPr kumimoji="0" lang="en-US" altLang="ja-JP" sz="900" dirty="0" smtClean="0">
              <a:solidFill>
                <a:prstClr val="black"/>
              </a:solidFill>
              <a:latin typeface="ＭＳ Ｐ明朝" panose="02020600040205080304" pitchFamily="18" charset="-128"/>
              <a:ea typeface="ＭＳ Ｐ明朝" panose="02020600040205080304" pitchFamily="18" charset="-128"/>
            </a:endParaRPr>
          </a:p>
          <a:p>
            <a:pPr eaLnBrk="1" fontAlgn="auto" hangingPunct="1">
              <a:lnSpc>
                <a:spcPts val="1500"/>
              </a:lnSpc>
              <a:spcBef>
                <a:spcPct val="0"/>
              </a:spcBef>
              <a:spcAft>
                <a:spcPts val="0"/>
              </a:spcAft>
              <a:buFontTx/>
              <a:buNone/>
            </a:pPr>
            <a:r>
              <a:rPr kumimoji="0" lang="ja-JP" altLang="en-US" sz="1000" b="1" u="sng" dirty="0" smtClean="0">
                <a:solidFill>
                  <a:srgbClr val="0000FF"/>
                </a:solidFill>
                <a:latin typeface="ＭＳ Ｐゴシック"/>
                <a:ea typeface="ＭＳ Ｐゴシック"/>
              </a:rPr>
              <a:t>　「女性活躍加速のための重点方針</a:t>
            </a:r>
            <a:r>
              <a:rPr kumimoji="0" lang="en-US" altLang="ja-JP" sz="1000" b="1" u="sng" dirty="0" smtClean="0">
                <a:solidFill>
                  <a:srgbClr val="0000FF"/>
                </a:solidFill>
                <a:latin typeface="ＭＳ Ｐゴシック"/>
                <a:ea typeface="ＭＳ Ｐゴシック"/>
              </a:rPr>
              <a:t>2015</a:t>
            </a:r>
            <a:r>
              <a:rPr kumimoji="0" lang="ja-JP" altLang="en-US" sz="1000" b="1" u="sng" dirty="0" smtClean="0">
                <a:solidFill>
                  <a:srgbClr val="0000FF"/>
                </a:solidFill>
                <a:latin typeface="ＭＳ Ｐゴシック"/>
                <a:ea typeface="ＭＳ Ｐゴシック"/>
              </a:rPr>
              <a:t>」</a:t>
            </a:r>
            <a:r>
              <a:rPr kumimoji="0" lang="en-US" altLang="ja-JP" sz="1000" b="1" u="sng" dirty="0" smtClean="0">
                <a:solidFill>
                  <a:srgbClr val="0000FF"/>
                </a:solidFill>
                <a:latin typeface="ＭＳ Ｐゴシック"/>
                <a:ea typeface="ＭＳ Ｐゴシック"/>
              </a:rPr>
              <a:t>※</a:t>
            </a:r>
            <a:r>
              <a:rPr kumimoji="0" lang="ja-JP" altLang="en-US" sz="1000" dirty="0" smtClean="0">
                <a:solidFill>
                  <a:srgbClr val="000000"/>
                </a:solidFill>
                <a:latin typeface="ＭＳ Ｐ明朝" panose="02020600040205080304" pitchFamily="18" charset="-128"/>
                <a:ea typeface="ＭＳ Ｐ明朝" panose="02020600040205080304" pitchFamily="18" charset="-128"/>
              </a:rPr>
              <a:t>に基づき、女性の参画の拡大に向けた取組や、</a:t>
            </a:r>
            <a:endParaRPr kumimoji="0" lang="en-US" altLang="ja-JP" sz="1000" dirty="0" smtClean="0">
              <a:solidFill>
                <a:srgbClr val="000000"/>
              </a:solidFill>
              <a:latin typeface="ＭＳ Ｐ明朝" panose="02020600040205080304" pitchFamily="18" charset="-128"/>
              <a:ea typeface="ＭＳ Ｐ明朝" panose="02020600040205080304" pitchFamily="18" charset="-128"/>
            </a:endParaRPr>
          </a:p>
          <a:p>
            <a:pPr eaLnBrk="1" fontAlgn="auto" hangingPunct="1">
              <a:lnSpc>
                <a:spcPts val="1500"/>
              </a:lnSpc>
              <a:spcBef>
                <a:spcPct val="0"/>
              </a:spcBef>
              <a:spcAft>
                <a:spcPts val="0"/>
              </a:spcAft>
              <a:buFontTx/>
              <a:buNone/>
            </a:pPr>
            <a:r>
              <a:rPr kumimoji="0" lang="ja-JP" altLang="en-US" sz="1000" dirty="0" smtClean="0">
                <a:solidFill>
                  <a:srgbClr val="000000"/>
                </a:solidFill>
                <a:latin typeface="ＭＳ Ｐ明朝" panose="02020600040205080304" pitchFamily="18" charset="-128"/>
                <a:ea typeface="ＭＳ Ｐ明朝" panose="02020600040205080304" pitchFamily="18" charset="-128"/>
              </a:rPr>
              <a:t>　社会の課題解決を主導する</a:t>
            </a:r>
            <a:r>
              <a:rPr kumimoji="0" lang="ja-JP" altLang="en-US" sz="1000" dirty="0">
                <a:solidFill>
                  <a:srgbClr val="000000"/>
                </a:solidFill>
                <a:latin typeface="ＭＳ Ｐ明朝" panose="02020600040205080304" pitchFamily="18" charset="-128"/>
                <a:ea typeface="ＭＳ Ｐ明朝" panose="02020600040205080304" pitchFamily="18" charset="-128"/>
              </a:rPr>
              <a:t>女性</a:t>
            </a:r>
            <a:r>
              <a:rPr kumimoji="0" lang="ja-JP" altLang="en-US" sz="1000" dirty="0" smtClean="0">
                <a:solidFill>
                  <a:srgbClr val="000000"/>
                </a:solidFill>
                <a:latin typeface="ＭＳ Ｐ明朝" panose="02020600040205080304" pitchFamily="18" charset="-128"/>
                <a:ea typeface="ＭＳ Ｐ明朝" panose="02020600040205080304" pitchFamily="18" charset="-128"/>
              </a:rPr>
              <a:t>の育成、女性活躍のための環境整備等を推進する。</a:t>
            </a:r>
            <a:endParaRPr kumimoji="0" lang="en-US" altLang="ja-JP" sz="1000" dirty="0" smtClean="0">
              <a:solidFill>
                <a:srgbClr val="000000"/>
              </a:solidFill>
              <a:latin typeface="ＭＳ Ｐ明朝" panose="02020600040205080304" pitchFamily="18" charset="-128"/>
              <a:ea typeface="ＭＳ Ｐ明朝" panose="02020600040205080304" pitchFamily="18" charset="-128"/>
            </a:endParaRPr>
          </a:p>
          <a:p>
            <a:pPr eaLnBrk="1" fontAlgn="auto" hangingPunct="1">
              <a:lnSpc>
                <a:spcPts val="1500"/>
              </a:lnSpc>
              <a:spcBef>
                <a:spcPct val="0"/>
              </a:spcBef>
              <a:spcAft>
                <a:spcPts val="0"/>
              </a:spcAft>
              <a:buFontTx/>
              <a:buNone/>
            </a:pPr>
            <a:r>
              <a:rPr kumimoji="0" lang="ja-JP" altLang="en-US" sz="1000" dirty="0" smtClean="0">
                <a:solidFill>
                  <a:srgbClr val="7030A0"/>
                </a:solidFill>
                <a:latin typeface="ＭＳ Ｐゴシック"/>
                <a:ea typeface="ＭＳ Ｐゴシック"/>
              </a:rPr>
              <a:t>　</a:t>
            </a:r>
            <a:r>
              <a:rPr kumimoji="0" lang="en-US" altLang="ja-JP" sz="1000" dirty="0" smtClean="0">
                <a:solidFill>
                  <a:srgbClr val="0000FF"/>
                </a:solidFill>
                <a:latin typeface="ＭＳ Ｐゴシック"/>
                <a:ea typeface="ＭＳ Ｐゴシック"/>
              </a:rPr>
              <a:t>※</a:t>
            </a:r>
            <a:r>
              <a:rPr kumimoji="0" lang="ja-JP" altLang="en-US" sz="1000" dirty="0" smtClean="0">
                <a:solidFill>
                  <a:srgbClr val="0000FF"/>
                </a:solidFill>
                <a:latin typeface="ＭＳ Ｐゴシック"/>
                <a:ea typeface="ＭＳ Ｐゴシック"/>
              </a:rPr>
              <a:t>（４）教育分野　②男女問わず、教員や大学生等が安心して研究と子育てを両立できるようにするため、大学等の教育・研究機関における学内保育所の設置など、大学教員や大学生等向けの保育サービスの整備を促進する。　</a:t>
            </a:r>
            <a:endParaRPr kumimoji="0" lang="ja-JP" altLang="en-US" sz="1000" dirty="0">
              <a:solidFill>
                <a:srgbClr val="0000FF"/>
              </a:solidFill>
              <a:latin typeface="ＭＳ Ｐゴシック"/>
              <a:ea typeface="ＭＳ Ｐゴシック"/>
            </a:endParaRPr>
          </a:p>
        </p:txBody>
      </p:sp>
      <p:pic>
        <p:nvPicPr>
          <p:cNvPr id="75" name="図 16" descr="E:\07病児保育室\byoji2008072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59" y="4869163"/>
            <a:ext cx="1208039" cy="8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5265036" y="5273648"/>
            <a:ext cx="4347774" cy="522034"/>
          </a:xfrm>
          <a:prstGeom prst="roundRect">
            <a:avLst/>
          </a:prstGeom>
          <a:solidFill>
            <a:schemeClr val="bg1"/>
          </a:solidFill>
          <a:ln w="12700">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実証的検証による効果</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　　・試験的保育サービスの実施による課題の発見・解決方法の検討</a:t>
            </a:r>
            <a:endParaRPr lang="en-US" altLang="ja-JP" sz="900" dirty="0" smtClean="0">
              <a:solidFill>
                <a:prstClr val="black"/>
              </a:solidFill>
              <a:latin typeface="HGPｺﾞｼｯｸM" panose="020B0600000000000000" pitchFamily="50" charset="-128"/>
              <a:ea typeface="HGPｺﾞｼｯｸM" panose="020B0600000000000000" pitchFamily="50" charset="-128"/>
            </a:endParaRPr>
          </a:p>
          <a:p>
            <a:pPr fontAlgn="auto">
              <a:spcBef>
                <a:spcPts val="0"/>
              </a:spcBef>
              <a:spcAft>
                <a:spcPts val="0"/>
              </a:spcAft>
              <a:defRPr/>
            </a:pPr>
            <a:r>
              <a:rPr lang="ja-JP" altLang="en-US" sz="900" dirty="0" smtClean="0">
                <a:solidFill>
                  <a:prstClr val="black"/>
                </a:solidFill>
                <a:latin typeface="HGPｺﾞｼｯｸM" panose="020B0600000000000000" pitchFamily="50" charset="-128"/>
                <a:ea typeface="HGPｺﾞｼｯｸM" panose="020B0600000000000000" pitchFamily="50" charset="-128"/>
              </a:rPr>
              <a:t>　　・関係主体の連携を促し、保育環境整備のための基盤を</a:t>
            </a:r>
            <a:r>
              <a:rPr lang="ja-JP" altLang="en-US" sz="900" dirty="0">
                <a:solidFill>
                  <a:prstClr val="black"/>
                </a:solidFill>
                <a:latin typeface="HGPｺﾞｼｯｸM" panose="020B0600000000000000" pitchFamily="50" charset="-128"/>
                <a:ea typeface="HGPｺﾞｼｯｸM" panose="020B0600000000000000" pitchFamily="50" charset="-128"/>
              </a:rPr>
              <a:t>形成</a:t>
            </a:r>
          </a:p>
        </p:txBody>
      </p:sp>
      <p:cxnSp>
        <p:nvCxnSpPr>
          <p:cNvPr id="9" name="直線コネクタ 8"/>
          <p:cNvCxnSpPr/>
          <p:nvPr/>
        </p:nvCxnSpPr>
        <p:spPr>
          <a:xfrm>
            <a:off x="-39554" y="404664"/>
            <a:ext cx="990599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3229338773"/>
              </p:ext>
            </p:extLst>
          </p:nvPr>
        </p:nvGraphicFramePr>
        <p:xfrm>
          <a:off x="818540" y="1007762"/>
          <a:ext cx="3354370" cy="1203960"/>
        </p:xfrm>
        <a:graphic>
          <a:graphicData uri="http://schemas.openxmlformats.org/drawingml/2006/table">
            <a:tbl>
              <a:tblPr firstRow="1" bandRow="1">
                <a:tableStyleId>{5FD0F851-EC5A-4D38-B0AD-8093EC10F338}</a:tableStyleId>
              </a:tblPr>
              <a:tblGrid>
                <a:gridCol w="732019"/>
                <a:gridCol w="974016"/>
                <a:gridCol w="974016"/>
                <a:gridCol w="674319"/>
              </a:tblGrid>
              <a:tr h="420085">
                <a:tc>
                  <a:txBody>
                    <a:bodyPr/>
                    <a:lstStyle/>
                    <a:p>
                      <a:endParaRPr kumimoji="1" lang="ja-JP" altLang="en-US" sz="900" b="0" dirty="0"/>
                    </a:p>
                  </a:txBody>
                  <a:tcPr marL="99060" marR="99060"/>
                </a:tc>
                <a:tc>
                  <a:txBody>
                    <a:bodyPr/>
                    <a:lstStyle/>
                    <a:p>
                      <a:pPr>
                        <a:lnSpc>
                          <a:spcPts val="1000"/>
                        </a:lnSpc>
                      </a:pPr>
                      <a:r>
                        <a:rPr kumimoji="1" lang="ja-JP" altLang="en-US" sz="800" b="0" dirty="0" smtClean="0"/>
                        <a:t>保育施設を設置している</a:t>
                      </a:r>
                      <a:endParaRPr kumimoji="1" lang="ja-JP" altLang="en-US" sz="800" b="0" dirty="0"/>
                    </a:p>
                  </a:txBody>
                  <a:tcPr marL="99060" marR="99060"/>
                </a:tc>
                <a:tc>
                  <a:txBody>
                    <a:bodyPr/>
                    <a:lstStyle/>
                    <a:p>
                      <a:pPr>
                        <a:lnSpc>
                          <a:spcPts val="1000"/>
                        </a:lnSpc>
                      </a:pPr>
                      <a:r>
                        <a:rPr kumimoji="1" lang="ja-JP" altLang="en-US" sz="800" b="0" dirty="0" smtClean="0"/>
                        <a:t>うち、学生を受け入れている施設を有する</a:t>
                      </a:r>
                      <a:endParaRPr kumimoji="1" lang="ja-JP" altLang="en-US" sz="800" b="0" dirty="0"/>
                    </a:p>
                  </a:txBody>
                  <a:tcPr marL="99060" marR="99060"/>
                </a:tc>
                <a:tc>
                  <a:txBody>
                    <a:bodyPr/>
                    <a:lstStyle/>
                    <a:p>
                      <a:pPr>
                        <a:lnSpc>
                          <a:spcPts val="1000"/>
                        </a:lnSpc>
                      </a:pPr>
                      <a:r>
                        <a:rPr kumimoji="1" lang="ja-JP" altLang="en-US" sz="800" b="0" dirty="0" smtClean="0"/>
                        <a:t>保育施設</a:t>
                      </a:r>
                      <a:endParaRPr kumimoji="1" lang="en-US" altLang="ja-JP" sz="800" b="0" dirty="0" smtClean="0"/>
                    </a:p>
                    <a:p>
                      <a:pPr>
                        <a:lnSpc>
                          <a:spcPts val="1000"/>
                        </a:lnSpc>
                      </a:pPr>
                      <a:r>
                        <a:rPr kumimoji="1" lang="ja-JP" altLang="en-US" sz="800" b="0" dirty="0" smtClean="0"/>
                        <a:t>設置割合</a:t>
                      </a:r>
                      <a:endParaRPr kumimoji="1" lang="ja-JP" altLang="en-US" sz="800" b="0" dirty="0"/>
                    </a:p>
                  </a:txBody>
                  <a:tcPr marL="99060" marR="99060"/>
                </a:tc>
              </a:tr>
              <a:tr h="330018">
                <a:tc>
                  <a:txBody>
                    <a:bodyPr/>
                    <a:lstStyle/>
                    <a:p>
                      <a:r>
                        <a:rPr kumimoji="1" lang="ja-JP" altLang="en-US" sz="900" dirty="0" smtClean="0"/>
                        <a:t>国立大学</a:t>
                      </a:r>
                      <a:endParaRPr kumimoji="1" lang="en-US" altLang="ja-JP" sz="900" dirty="0" smtClean="0"/>
                    </a:p>
                    <a:p>
                      <a:r>
                        <a:rPr kumimoji="1" lang="ja-JP" altLang="en-US" sz="900" dirty="0" smtClean="0"/>
                        <a:t>（</a:t>
                      </a:r>
                      <a:r>
                        <a:rPr kumimoji="1" lang="en-US" altLang="ja-JP" sz="900" dirty="0" smtClean="0"/>
                        <a:t>86</a:t>
                      </a:r>
                      <a:r>
                        <a:rPr kumimoji="1" lang="ja-JP" altLang="en-US" sz="900" dirty="0" smtClean="0"/>
                        <a:t>大学）</a:t>
                      </a:r>
                      <a:endParaRPr kumimoji="1" lang="ja-JP" altLang="en-US" sz="900" dirty="0"/>
                    </a:p>
                  </a:txBody>
                  <a:tcPr marL="99060" marR="99060">
                    <a:solidFill>
                      <a:schemeClr val="bg1">
                        <a:alpha val="20000"/>
                      </a:schemeClr>
                    </a:solidFill>
                  </a:tcPr>
                </a:tc>
                <a:tc>
                  <a:txBody>
                    <a:bodyPr/>
                    <a:lstStyle/>
                    <a:p>
                      <a:pPr algn="ctr">
                        <a:lnSpc>
                          <a:spcPct val="150000"/>
                        </a:lnSpc>
                      </a:pPr>
                      <a:r>
                        <a:rPr kumimoji="1" lang="en-US" altLang="ja-JP" sz="1100" dirty="0" smtClean="0"/>
                        <a:t>50</a:t>
                      </a:r>
                      <a:r>
                        <a:rPr kumimoji="1" lang="ja-JP" altLang="en-US" sz="1100" dirty="0" smtClean="0"/>
                        <a:t>大学</a:t>
                      </a:r>
                      <a:endParaRPr kumimoji="1" lang="ja-JP" altLang="en-US" sz="1100" dirty="0"/>
                    </a:p>
                  </a:txBody>
                  <a:tcPr marL="99060" marR="99060">
                    <a:solidFill>
                      <a:schemeClr val="bg1">
                        <a:alpha val="20000"/>
                      </a:schemeClr>
                    </a:solidFill>
                  </a:tcPr>
                </a:tc>
                <a:tc>
                  <a:txBody>
                    <a:bodyPr/>
                    <a:lstStyle/>
                    <a:p>
                      <a:pPr algn="ctr">
                        <a:lnSpc>
                          <a:spcPct val="150000"/>
                        </a:lnSpc>
                      </a:pPr>
                      <a:r>
                        <a:rPr kumimoji="1" lang="en-US" altLang="ja-JP" sz="1100" dirty="0" smtClean="0"/>
                        <a:t>40</a:t>
                      </a:r>
                      <a:r>
                        <a:rPr kumimoji="1" lang="ja-JP" altLang="en-US" sz="1100" dirty="0" smtClean="0"/>
                        <a:t>大学</a:t>
                      </a:r>
                      <a:endParaRPr kumimoji="1" lang="ja-JP" altLang="en-US" sz="1100" dirty="0"/>
                    </a:p>
                  </a:txBody>
                  <a:tcPr marL="99060" marR="99060">
                    <a:solidFill>
                      <a:schemeClr val="bg1">
                        <a:alpha val="20000"/>
                      </a:schemeClr>
                    </a:solidFill>
                  </a:tcPr>
                </a:tc>
                <a:tc>
                  <a:txBody>
                    <a:bodyPr/>
                    <a:lstStyle/>
                    <a:p>
                      <a:pPr algn="ctr">
                        <a:lnSpc>
                          <a:spcPct val="150000"/>
                        </a:lnSpc>
                      </a:pPr>
                      <a:r>
                        <a:rPr kumimoji="1" lang="en-US" altLang="ja-JP" sz="1100" dirty="0" smtClean="0"/>
                        <a:t>58.1</a:t>
                      </a:r>
                      <a:r>
                        <a:rPr kumimoji="1" lang="ja-JP" altLang="en-US" sz="1100" dirty="0" smtClean="0"/>
                        <a:t>％</a:t>
                      </a:r>
                      <a:endParaRPr kumimoji="1" lang="ja-JP" altLang="en-US" sz="1100" dirty="0"/>
                    </a:p>
                  </a:txBody>
                  <a:tcPr marL="99060" marR="99060">
                    <a:solidFill>
                      <a:schemeClr val="bg1">
                        <a:alpha val="20000"/>
                      </a:schemeClr>
                    </a:solidFill>
                  </a:tcPr>
                </a:tc>
              </a:tr>
              <a:tr h="330018">
                <a:tc>
                  <a:txBody>
                    <a:bodyPr/>
                    <a:lstStyle/>
                    <a:p>
                      <a:r>
                        <a:rPr kumimoji="1" lang="ja-JP" altLang="en-US" sz="900" dirty="0" smtClean="0"/>
                        <a:t>公立大学</a:t>
                      </a:r>
                      <a:endParaRPr kumimoji="1" lang="en-US" altLang="ja-JP" sz="900" dirty="0" smtClean="0"/>
                    </a:p>
                    <a:p>
                      <a:r>
                        <a:rPr kumimoji="1" lang="ja-JP" altLang="en-US" sz="900" dirty="0" smtClean="0"/>
                        <a:t>（</a:t>
                      </a:r>
                      <a:r>
                        <a:rPr kumimoji="1" lang="en-US" altLang="ja-JP" sz="900" dirty="0" smtClean="0"/>
                        <a:t>82</a:t>
                      </a:r>
                      <a:r>
                        <a:rPr kumimoji="1" lang="ja-JP" altLang="en-US" sz="900" dirty="0" smtClean="0"/>
                        <a:t>大学）</a:t>
                      </a:r>
                      <a:endParaRPr kumimoji="1" lang="en-US" altLang="ja-JP" sz="900" dirty="0" smtClean="0"/>
                    </a:p>
                  </a:txBody>
                  <a:tcPr marL="99060" marR="99060"/>
                </a:tc>
                <a:tc>
                  <a:txBody>
                    <a:bodyPr/>
                    <a:lstStyle/>
                    <a:p>
                      <a:pPr algn="ctr">
                        <a:lnSpc>
                          <a:spcPct val="150000"/>
                        </a:lnSpc>
                      </a:pPr>
                      <a:r>
                        <a:rPr kumimoji="1" lang="en-US" altLang="ja-JP" sz="1100" dirty="0" smtClean="0"/>
                        <a:t>10</a:t>
                      </a:r>
                      <a:r>
                        <a:rPr kumimoji="1" lang="ja-JP" altLang="en-US" sz="1100" dirty="0" smtClean="0"/>
                        <a:t>大学</a:t>
                      </a:r>
                      <a:endParaRPr kumimoji="1" lang="ja-JP" altLang="en-US" sz="1100" dirty="0"/>
                    </a:p>
                  </a:txBody>
                  <a:tcPr marL="99060" marR="99060"/>
                </a:tc>
                <a:tc>
                  <a:txBody>
                    <a:bodyPr/>
                    <a:lstStyle/>
                    <a:p>
                      <a:pPr algn="ctr">
                        <a:lnSpc>
                          <a:spcPct val="150000"/>
                        </a:lnSpc>
                      </a:pPr>
                      <a:r>
                        <a:rPr kumimoji="1" lang="en-US" altLang="ja-JP" sz="1100" dirty="0" smtClean="0"/>
                        <a:t>3</a:t>
                      </a:r>
                      <a:r>
                        <a:rPr kumimoji="1" lang="ja-JP" altLang="en-US" sz="1100" dirty="0" smtClean="0"/>
                        <a:t>大学</a:t>
                      </a:r>
                      <a:endParaRPr kumimoji="1" lang="ja-JP" altLang="en-US" sz="1100" dirty="0"/>
                    </a:p>
                  </a:txBody>
                  <a:tcPr marL="99060" marR="99060"/>
                </a:tc>
                <a:tc>
                  <a:txBody>
                    <a:bodyPr/>
                    <a:lstStyle/>
                    <a:p>
                      <a:pPr algn="ctr">
                        <a:lnSpc>
                          <a:spcPct val="150000"/>
                        </a:lnSpc>
                      </a:pPr>
                      <a:r>
                        <a:rPr kumimoji="1" lang="en-US" altLang="ja-JP" sz="1100" dirty="0" smtClean="0"/>
                        <a:t>12.2</a:t>
                      </a:r>
                      <a:r>
                        <a:rPr kumimoji="1" lang="ja-JP" altLang="en-US" sz="1100" dirty="0" smtClean="0"/>
                        <a:t>％</a:t>
                      </a:r>
                      <a:endParaRPr kumimoji="1" lang="ja-JP" altLang="en-US" sz="1100" dirty="0"/>
                    </a:p>
                  </a:txBody>
                  <a:tcPr marL="99060" marR="99060"/>
                </a:tc>
              </a:tr>
            </a:tbl>
          </a:graphicData>
        </a:graphic>
      </p:graphicFrame>
      <p:sp>
        <p:nvSpPr>
          <p:cNvPr id="32" name="角丸四角形 31"/>
          <p:cNvSpPr/>
          <p:nvPr/>
        </p:nvSpPr>
        <p:spPr>
          <a:xfrm>
            <a:off x="70408" y="2348883"/>
            <a:ext cx="3682603" cy="285879"/>
          </a:xfrm>
          <a:prstGeom prst="roundRect">
            <a:avLst>
              <a:gd name="adj" fmla="val 3609"/>
            </a:avLst>
          </a:prstGeom>
          <a:solidFill>
            <a:schemeClr val="accent5">
              <a:lumMod val="20000"/>
              <a:lumOff val="80000"/>
            </a:schemeClr>
          </a:solidFill>
          <a:ln w="12700">
            <a:solidFill>
              <a:srgbClr val="357BCF"/>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ja-JP" altLang="en-US" sz="1100" dirty="0" smtClean="0">
                <a:solidFill>
                  <a:prstClr val="black"/>
                </a:solidFill>
                <a:latin typeface="HGPｺﾞｼｯｸM" panose="020B0600000000000000" pitchFamily="50" charset="-128"/>
                <a:ea typeface="HGPｺﾞｼｯｸM" panose="020B0600000000000000" pitchFamily="50" charset="-128"/>
              </a:rPr>
              <a:t>大学独自で保育所を設置することは財政的に負担</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sp>
        <p:nvSpPr>
          <p:cNvPr id="33" name="角丸四角形 32"/>
          <p:cNvSpPr/>
          <p:nvPr/>
        </p:nvSpPr>
        <p:spPr>
          <a:xfrm>
            <a:off x="6918882" y="2353191"/>
            <a:ext cx="2845287" cy="281571"/>
          </a:xfrm>
          <a:prstGeom prst="roundRect">
            <a:avLst>
              <a:gd name="adj" fmla="val 3609"/>
            </a:avLst>
          </a:prstGeom>
          <a:solidFill>
            <a:schemeClr val="accent5">
              <a:lumMod val="20000"/>
              <a:lumOff val="80000"/>
            </a:schemeClr>
          </a:solidFill>
          <a:ln w="12700">
            <a:solidFill>
              <a:srgbClr val="357BCF"/>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r>
              <a:rPr lang="ja-JP" altLang="en-US" sz="1100" dirty="0">
                <a:solidFill>
                  <a:prstClr val="black"/>
                </a:solidFill>
                <a:latin typeface="HGPｺﾞｼｯｸM" panose="020B0600000000000000" pitchFamily="50" charset="-128"/>
                <a:ea typeface="HGPｺﾞｼｯｸM" panose="020B0600000000000000" pitchFamily="50" charset="-128"/>
              </a:rPr>
              <a:t>地方</a:t>
            </a:r>
            <a:r>
              <a:rPr lang="ja-JP" altLang="en-US" sz="1100" dirty="0" smtClean="0">
                <a:solidFill>
                  <a:prstClr val="black"/>
                </a:solidFill>
                <a:latin typeface="HGPｺﾞｼｯｸM" panose="020B0600000000000000" pitchFamily="50" charset="-128"/>
                <a:ea typeface="HGPｺﾞｼｯｸM" panose="020B0600000000000000" pitchFamily="50" charset="-128"/>
              </a:rPr>
              <a:t>自治体における待機児童の問題</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p:txBody>
      </p:sp>
      <p:cxnSp>
        <p:nvCxnSpPr>
          <p:cNvPr id="15" name="直線矢印コネクタ 14"/>
          <p:cNvCxnSpPr>
            <a:stCxn id="32" idx="3"/>
            <a:endCxn id="33" idx="1"/>
          </p:cNvCxnSpPr>
          <p:nvPr/>
        </p:nvCxnSpPr>
        <p:spPr>
          <a:xfrm>
            <a:off x="3753013" y="2491820"/>
            <a:ext cx="3165869" cy="2154"/>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1676636" y="2708920"/>
            <a:ext cx="6474719" cy="288032"/>
          </a:xfrm>
          <a:prstGeom prst="roundRect">
            <a:avLst/>
          </a:prstGeom>
          <a:solidFill>
            <a:srgbClr val="FFFF00"/>
          </a:solidFill>
          <a:ln>
            <a:solidFill>
              <a:srgbClr val="FFC000"/>
            </a:solidFill>
          </a:ln>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r>
              <a:rPr lang="ja-JP" altLang="en-US" sz="1300" dirty="0" smtClean="0">
                <a:solidFill>
                  <a:prstClr val="black"/>
                </a:solidFill>
                <a:latin typeface="HGPｺﾞｼｯｸM" panose="020B0600000000000000" pitchFamily="50" charset="-128"/>
                <a:ea typeface="HGPｺﾞｼｯｸM" panose="020B0600000000000000" pitchFamily="50" charset="-128"/>
              </a:rPr>
              <a:t>大学等と地域の双方にとって有用な保育環境整備のモデル構築・普及が必要！</a:t>
            </a:r>
            <a:endParaRPr lang="ja-JP" altLang="en-US" sz="1300" dirty="0">
              <a:solidFill>
                <a:prstClr val="black"/>
              </a:solidFill>
              <a:latin typeface="HGPｺﾞｼｯｸM" panose="020B0600000000000000" pitchFamily="50" charset="-128"/>
              <a:ea typeface="HGPｺﾞｼｯｸM" panose="020B0600000000000000" pitchFamily="50" charset="-128"/>
            </a:endParaRPr>
          </a:p>
        </p:txBody>
      </p:sp>
      <p:sp>
        <p:nvSpPr>
          <p:cNvPr id="21" name="フローチャート : 代替処理 20"/>
          <p:cNvSpPr/>
          <p:nvPr/>
        </p:nvSpPr>
        <p:spPr>
          <a:xfrm>
            <a:off x="194473" y="516999"/>
            <a:ext cx="863491" cy="31829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900" dirty="0" smtClean="0">
                <a:solidFill>
                  <a:prstClr val="white"/>
                </a:solidFill>
                <a:latin typeface="HGｺﾞｼｯｸM" panose="020B0609000000000000" pitchFamily="49" charset="-128"/>
                <a:ea typeface="HGｺﾞｼｯｸM" panose="020B0609000000000000" pitchFamily="49" charset="-128"/>
              </a:rPr>
              <a:t>現状・課題</a:t>
            </a:r>
            <a:endParaRPr lang="ja-JP" altLang="en-US" sz="900" dirty="0">
              <a:solidFill>
                <a:prstClr val="white"/>
              </a:solidFill>
              <a:latin typeface="HGｺﾞｼｯｸM" panose="020B0609000000000000" pitchFamily="49" charset="-128"/>
              <a:ea typeface="HGｺﾞｼｯｸM" panose="020B0609000000000000" pitchFamily="49" charset="-128"/>
            </a:endParaRPr>
          </a:p>
        </p:txBody>
      </p:sp>
      <p:sp>
        <p:nvSpPr>
          <p:cNvPr id="46" name="角丸四角形 45"/>
          <p:cNvSpPr/>
          <p:nvPr/>
        </p:nvSpPr>
        <p:spPr>
          <a:xfrm>
            <a:off x="-117562" y="1967264"/>
            <a:ext cx="1393835" cy="219729"/>
          </a:xfrm>
          <a:prstGeom prst="roundRect">
            <a:avLst>
              <a:gd name="adj" fmla="val 360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fontAlgn="auto">
              <a:spcBef>
                <a:spcPts val="0"/>
              </a:spcBef>
              <a:spcAft>
                <a:spcPts val="0"/>
              </a:spcAft>
              <a:defRPr/>
            </a:pPr>
            <a:r>
              <a:rPr lang="ja-JP" altLang="en-US" sz="8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800" dirty="0" smtClean="0">
                <a:solidFill>
                  <a:prstClr val="black"/>
                </a:solidFill>
                <a:latin typeface="HGPｺﾞｼｯｸM" panose="020B0600000000000000" pitchFamily="50" charset="-128"/>
                <a:ea typeface="HGPｺﾞｼｯｸM" panose="020B0600000000000000" pitchFamily="50" charset="-128"/>
              </a:rPr>
              <a:t>26</a:t>
            </a:r>
            <a:r>
              <a:rPr lang="ja-JP" altLang="en-US" sz="800" dirty="0" smtClean="0">
                <a:solidFill>
                  <a:prstClr val="black"/>
                </a:solidFill>
                <a:latin typeface="HGPｺﾞｼｯｸM" panose="020B0600000000000000" pitchFamily="50" charset="-128"/>
                <a:ea typeface="HGPｺﾞｼｯｸM" panose="020B0600000000000000" pitchFamily="50" charset="-128"/>
              </a:rPr>
              <a:t>年</a:t>
            </a:r>
            <a:r>
              <a:rPr lang="en-US" altLang="ja-JP" sz="800" dirty="0" smtClean="0">
                <a:solidFill>
                  <a:prstClr val="black"/>
                </a:solidFill>
                <a:latin typeface="HGPｺﾞｼｯｸM" panose="020B0600000000000000" pitchFamily="50" charset="-128"/>
                <a:ea typeface="HGPｺﾞｼｯｸM" panose="020B0600000000000000" pitchFamily="50" charset="-128"/>
              </a:rPr>
              <a:t>2</a:t>
            </a:r>
            <a:r>
              <a:rPr lang="ja-JP" altLang="en-US" sz="800" dirty="0" smtClean="0">
                <a:solidFill>
                  <a:prstClr val="black"/>
                </a:solidFill>
                <a:latin typeface="HGPｺﾞｼｯｸM" panose="020B0600000000000000" pitchFamily="50" charset="-128"/>
                <a:ea typeface="HGPｺﾞｼｯｸM" panose="020B0600000000000000" pitchFamily="50" charset="-128"/>
              </a:rPr>
              <a:t>月）</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p:txBody>
      </p:sp>
      <p:sp>
        <p:nvSpPr>
          <p:cNvPr id="24" name="角丸四角形 23"/>
          <p:cNvSpPr/>
          <p:nvPr/>
        </p:nvSpPr>
        <p:spPr>
          <a:xfrm>
            <a:off x="2499467" y="3767897"/>
            <a:ext cx="858095"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有識者</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48" name="角丸四角形 47"/>
          <p:cNvSpPr/>
          <p:nvPr/>
        </p:nvSpPr>
        <p:spPr>
          <a:xfrm>
            <a:off x="3470837" y="3752253"/>
            <a:ext cx="1092121" cy="23578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関係府省</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49" name="角丸四角形 48"/>
          <p:cNvSpPr/>
          <p:nvPr/>
        </p:nvSpPr>
        <p:spPr>
          <a:xfrm>
            <a:off x="4640967" y="3751824"/>
            <a:ext cx="1340986"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省内関係部局</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50" name="角丸四角形 49"/>
          <p:cNvSpPr/>
          <p:nvPr/>
        </p:nvSpPr>
        <p:spPr>
          <a:xfrm>
            <a:off x="1053928" y="3770432"/>
            <a:ext cx="1340986"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大学教職員</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51" name="角丸四角形 50"/>
          <p:cNvSpPr/>
          <p:nvPr/>
        </p:nvSpPr>
        <p:spPr>
          <a:xfrm>
            <a:off x="6045123" y="3751824"/>
            <a:ext cx="1340986"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子育て</a:t>
            </a:r>
            <a:r>
              <a:rPr lang="en-US" altLang="ja-JP" sz="1050" dirty="0" smtClean="0">
                <a:solidFill>
                  <a:prstClr val="black"/>
                </a:solidFill>
                <a:latin typeface="HGｺﾞｼｯｸM" panose="020B0609000000000000" pitchFamily="49" charset="-128"/>
                <a:ea typeface="HGｺﾞｼｯｸM" panose="020B0609000000000000" pitchFamily="49" charset="-128"/>
              </a:rPr>
              <a:t>NPO</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52" name="角丸四角形 51"/>
          <p:cNvSpPr/>
          <p:nvPr/>
        </p:nvSpPr>
        <p:spPr>
          <a:xfrm>
            <a:off x="7449279" y="3751824"/>
            <a:ext cx="1340986" cy="234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地方自治体</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sp>
        <p:nvSpPr>
          <p:cNvPr id="26" name="フローチャート : 代替処理 25"/>
          <p:cNvSpPr/>
          <p:nvPr/>
        </p:nvSpPr>
        <p:spPr>
          <a:xfrm>
            <a:off x="4328931" y="2353191"/>
            <a:ext cx="1872208" cy="281571"/>
          </a:xfrm>
          <a:prstGeom prst="flowChartAlternateProcess">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100" dirty="0" smtClean="0">
                <a:solidFill>
                  <a:srgbClr val="0070C0"/>
                </a:solidFill>
              </a:rPr>
              <a:t>連携・情報共有の不足</a:t>
            </a:r>
            <a:endParaRPr lang="ja-JP" altLang="en-US" sz="1100" dirty="0">
              <a:solidFill>
                <a:srgbClr val="0070C0"/>
              </a:solidFill>
            </a:endParaRPr>
          </a:p>
        </p:txBody>
      </p:sp>
      <p:sp>
        <p:nvSpPr>
          <p:cNvPr id="55" name="角丸四角形 54"/>
          <p:cNvSpPr/>
          <p:nvPr/>
        </p:nvSpPr>
        <p:spPr>
          <a:xfrm>
            <a:off x="896551" y="4577630"/>
            <a:ext cx="2418268" cy="219525"/>
          </a:xfrm>
          <a:prstGeom prst="roundRect">
            <a:avLst/>
          </a:prstGeom>
          <a:solidFill>
            <a:srgbClr val="CCECFF"/>
          </a:solidFill>
          <a:ln>
            <a:solidFill>
              <a:schemeClr val="bg1"/>
            </a:solidFill>
            <a:rou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100" dirty="0" smtClean="0">
                <a:solidFill>
                  <a:sysClr val="windowText" lastClr="000000"/>
                </a:solidFill>
                <a:latin typeface="HGPｺﾞｼｯｸM" pitchFamily="50" charset="-128"/>
                <a:ea typeface="HGPｺﾞｼｯｸM" pitchFamily="50" charset="-128"/>
              </a:rPr>
              <a:t>先進事例についての調査研究</a:t>
            </a:r>
            <a:endParaRPr lang="ja-JP" altLang="en-US" sz="1100" dirty="0">
              <a:solidFill>
                <a:sysClr val="windowText" lastClr="000000"/>
              </a:solidFill>
              <a:latin typeface="HGPｺﾞｼｯｸM" pitchFamily="50" charset="-128"/>
              <a:ea typeface="HGPｺﾞｼｯｸM" pitchFamily="50" charset="-128"/>
            </a:endParaRPr>
          </a:p>
        </p:txBody>
      </p:sp>
      <p:sp>
        <p:nvSpPr>
          <p:cNvPr id="56" name="上矢印 55"/>
          <p:cNvSpPr/>
          <p:nvPr/>
        </p:nvSpPr>
        <p:spPr>
          <a:xfrm>
            <a:off x="1831489" y="4246580"/>
            <a:ext cx="644414" cy="331049"/>
          </a:xfrm>
          <a:prstGeom prst="upArrow">
            <a:avLst/>
          </a:prstGeom>
          <a:gradFill>
            <a:gsLst>
              <a:gs pos="0">
                <a:srgbClr val="99FF99"/>
              </a:gs>
              <a:gs pos="100000">
                <a:srgbClr val="CCECFF"/>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74" name="Picture 3" descr="N:\従来のＮドラデータ\家庭振興\07_過去の年度毎資料\23年度\応援ブックレット\★最新原稿\110907 booklet_syashin\osyaberisalon.jpg"/>
          <p:cNvPicPr>
            <a:picLocks noChangeAspect="1" noChangeArrowheads="1"/>
          </p:cNvPicPr>
          <p:nvPr/>
        </p:nvPicPr>
        <p:blipFill>
          <a:blip r:embed="rId4"/>
          <a:srcRect/>
          <a:stretch>
            <a:fillRect/>
          </a:stretch>
        </p:blipFill>
        <p:spPr bwMode="auto">
          <a:xfrm>
            <a:off x="8532625" y="4013538"/>
            <a:ext cx="1293470" cy="746153"/>
          </a:xfrm>
          <a:prstGeom prst="rect">
            <a:avLst/>
          </a:prstGeom>
          <a:noFill/>
          <a:effectLst>
            <a:outerShdw blurRad="50800" dist="50800" dir="54000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0" name="下矢印 59"/>
          <p:cNvSpPr/>
          <p:nvPr/>
        </p:nvSpPr>
        <p:spPr>
          <a:xfrm>
            <a:off x="4172913" y="2996954"/>
            <a:ext cx="1079439" cy="325107"/>
          </a:xfrm>
          <a:prstGeom prst="downArrow">
            <a:avLst/>
          </a:prstGeom>
          <a:solidFill>
            <a:srgbClr val="FFFF00"/>
          </a:solidFill>
          <a:ln w="19050">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2" name="角丸四角形 61"/>
          <p:cNvSpPr/>
          <p:nvPr/>
        </p:nvSpPr>
        <p:spPr>
          <a:xfrm>
            <a:off x="2591720" y="3990676"/>
            <a:ext cx="4233490" cy="30242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050" dirty="0" smtClean="0">
                <a:solidFill>
                  <a:prstClr val="black"/>
                </a:solidFill>
                <a:latin typeface="HGｺﾞｼｯｸM" panose="020B0609000000000000" pitchFamily="49" charset="-128"/>
                <a:ea typeface="HGｺﾞｼｯｸM" panose="020B0609000000000000" pitchFamily="49" charset="-128"/>
              </a:rPr>
              <a:t>調査研究・実証的検証の分析・モデル構築・普及方法の検討</a:t>
            </a:r>
            <a:endParaRPr lang="ja-JP" altLang="en-US" sz="1050" dirty="0">
              <a:solidFill>
                <a:prstClr val="black"/>
              </a:solidFill>
              <a:latin typeface="HGｺﾞｼｯｸM" panose="020B0609000000000000" pitchFamily="49" charset="-128"/>
              <a:ea typeface="HGｺﾞｼｯｸM" panose="020B0609000000000000" pitchFamily="49" charset="-128"/>
            </a:endParaRPr>
          </a:p>
        </p:txBody>
      </p:sp>
      <p:cxnSp>
        <p:nvCxnSpPr>
          <p:cNvPr id="6" name="直線コネクタ 5"/>
          <p:cNvCxnSpPr/>
          <p:nvPr/>
        </p:nvCxnSpPr>
        <p:spPr>
          <a:xfrm>
            <a:off x="896549" y="1844824"/>
            <a:ext cx="3276362"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11"/>
          <p:cNvSpPr>
            <a:spLocks noChangeArrowheads="1"/>
          </p:cNvSpPr>
          <p:nvPr/>
        </p:nvSpPr>
        <p:spPr bwMode="auto">
          <a:xfrm>
            <a:off x="207" y="-37019"/>
            <a:ext cx="9906000" cy="476672"/>
          </a:xfrm>
          <a:prstGeom prst="rect">
            <a:avLst/>
          </a:prstGeom>
          <a:gradFill rotWithShape="1">
            <a:gsLst>
              <a:gs pos="0">
                <a:srgbClr val="33CCFF"/>
              </a:gs>
              <a:gs pos="50000">
                <a:srgbClr val="FF99FF">
                  <a:gamma/>
                  <a:tint val="0"/>
                  <a:invGamma/>
                </a:srgbClr>
              </a:gs>
              <a:gs pos="100000">
                <a:srgbClr val="33CCFF"/>
              </a:gs>
            </a:gsLst>
            <a:lin ang="5400000" scaled="1"/>
          </a:gradFill>
          <a:ln>
            <a:noFill/>
          </a:ln>
          <a:effectLst/>
          <a:extLst/>
        </p:spPr>
        <p:txBody>
          <a:bodyPr anchor="ctr"/>
          <a:lstStyle/>
          <a:p>
            <a:pPr>
              <a:defRPr/>
            </a:pPr>
            <a:r>
              <a:rPr lang="ja-JP" altLang="en-US" sz="2000" b="1" dirty="0">
                <a:solidFill>
                  <a:srgbClr val="000000"/>
                </a:solidFill>
                <a:latin typeface="HGPｺﾞｼｯｸM" panose="020B0600000000000000" pitchFamily="50" charset="-128"/>
                <a:ea typeface="HGPｺﾞｼｯｸM" panose="020B0600000000000000" pitchFamily="50" charset="-128"/>
              </a:rPr>
              <a:t>　地域と教育機関の連携による女性の学びを支援する保育環境の在り方の検討</a:t>
            </a:r>
          </a:p>
        </p:txBody>
      </p:sp>
    </p:spTree>
    <p:extLst>
      <p:ext uri="{BB962C8B-B14F-4D97-AF65-F5344CB8AC3E}">
        <p14:creationId xmlns:p14="http://schemas.microsoft.com/office/powerpoint/2010/main" val="336686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8546" y="2587555"/>
            <a:ext cx="8648521" cy="769441"/>
          </a:xfrm>
          <a:prstGeom prst="rect">
            <a:avLst/>
          </a:prstGeom>
          <a:noFill/>
        </p:spPr>
        <p:txBody>
          <a:bodyPr wrap="none" rtlCol="0">
            <a:spAutoFit/>
          </a:bodyPr>
          <a:lstStyle/>
          <a:p>
            <a:r>
              <a:rPr lang="ja-JP" altLang="en-US" sz="4400" dirty="0" smtClean="0">
                <a:latin typeface="HG丸ｺﾞｼｯｸM-PRO" panose="020F0600000000000000" pitchFamily="50" charset="-128"/>
                <a:ea typeface="HG丸ｺﾞｼｯｸM-PRO" panose="020F0600000000000000" pitchFamily="50" charset="-128"/>
              </a:rPr>
              <a:t>３．生涯学習としての女性の学び</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749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ｺﾞｼｯｸM"/>
        <a:ea typeface="HGPｺﾞｼｯｸM"/>
        <a:cs typeface=""/>
      </a:majorFont>
      <a:minorFont>
        <a:latin typeface="HGPｺﾞｼｯｸM"/>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ユーザー定義 1">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Calibri"/>
        <a:ea typeface="HGSｺﾞｼｯｸM"/>
        <a:cs typeface=""/>
      </a:majorFont>
      <a:minorFont>
        <a:latin typeface="Calibri"/>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76200" cap="rnd">
          <a:solidFill>
            <a:srgbClr val="FF8F8F"/>
          </a:solidFill>
          <a:headEnd type="none" w="med" len="med"/>
          <a:tailEnd type="none" w="med" len="med"/>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76200">
          <a:solidFill>
            <a:srgbClr val="FF8F8F"/>
          </a:solidFill>
          <a:headEnd type="oval"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ｺﾞｼｯｸM"/>
        <a:ea typeface="HGPｺﾞｼｯｸM"/>
        <a:cs typeface=""/>
      </a:majorFont>
      <a:minorFont>
        <a:latin typeface="HGPｺﾞｼｯｸM"/>
        <a:ea typeface="HGP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ユーザー定義 1">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Calibri"/>
      <a:ea typeface="HGSｺﾞｼｯｸM"/>
      <a:cs typeface=""/>
    </a:majorFont>
    <a:minorFont>
      <a:latin typeface="Calibri"/>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8711</TotalTime>
  <Words>1954</Words>
  <Application>Microsoft Office PowerPoint</Application>
  <PresentationFormat>A4 210 x 297 mm</PresentationFormat>
  <Paragraphs>300</Paragraphs>
  <Slides>12</Slides>
  <Notes>2</Notes>
  <HiddenSlides>0</HiddenSlides>
  <MMClips>0</MMClips>
  <ScaleCrop>false</ScaleCrop>
  <HeadingPairs>
    <vt:vector size="8" baseType="variant">
      <vt:variant>
        <vt:lpstr>使用されているフォント</vt:lpstr>
      </vt:variant>
      <vt:variant>
        <vt:i4>11</vt:i4>
      </vt:variant>
      <vt:variant>
        <vt:lpstr>テーマ</vt:lpstr>
      </vt:variant>
      <vt:variant>
        <vt:i4>4</vt:i4>
      </vt:variant>
      <vt:variant>
        <vt:lpstr>埋め込まれた OLE サーバー</vt:lpstr>
      </vt:variant>
      <vt:variant>
        <vt:i4>1</vt:i4>
      </vt:variant>
      <vt:variant>
        <vt:lpstr>スライド タイトル</vt:lpstr>
      </vt:variant>
      <vt:variant>
        <vt:i4>12</vt:i4>
      </vt:variant>
    </vt:vector>
  </HeadingPairs>
  <TitlesOfParts>
    <vt:vector size="28" baseType="lpstr">
      <vt:lpstr>HGPｺﾞｼｯｸM</vt:lpstr>
      <vt:lpstr>HGP創英角ｺﾞｼｯｸUB</vt:lpstr>
      <vt:lpstr>HGSｺﾞｼｯｸM</vt:lpstr>
      <vt:lpstr>HGｺﾞｼｯｸM</vt:lpstr>
      <vt:lpstr>HG丸ｺﾞｼｯｸM-PRO</vt:lpstr>
      <vt:lpstr>ＭＳ Ｐゴシック</vt:lpstr>
      <vt:lpstr>ＭＳ Ｐ明朝</vt:lpstr>
      <vt:lpstr>ＭＳ ゴシック</vt:lpstr>
      <vt:lpstr>Arial</vt:lpstr>
      <vt:lpstr>Calibri</vt:lpstr>
      <vt:lpstr>Wingdings</vt:lpstr>
      <vt:lpstr>標準デザイン</vt:lpstr>
      <vt:lpstr>blank</vt:lpstr>
      <vt:lpstr>2_標準デザイン</vt:lpstr>
      <vt:lpstr>1_blank</vt:lpstr>
      <vt:lpstr>Microsoft Excel グラフ</vt:lpstr>
      <vt:lpstr>男女共同参画社会の実現のために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女性の学びを支援する環境整備が必要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文部科学省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文部科学省</dc:creator>
  <cp:lastModifiedBy>中光 理惠</cp:lastModifiedBy>
  <cp:revision>529</cp:revision>
  <cp:lastPrinted>2016-05-19T02:19:53Z</cp:lastPrinted>
  <dcterms:created xsi:type="dcterms:W3CDTF">2008-01-21T09:12:12Z</dcterms:created>
  <dcterms:modified xsi:type="dcterms:W3CDTF">2016-05-19T02:22:55Z</dcterms:modified>
</cp:coreProperties>
</file>