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6.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3.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229" r:id="rId5"/>
    <p:sldMasterId id="2147486199" r:id="rId6"/>
    <p:sldMasterId id="2147486240" r:id="rId7"/>
    <p:sldMasterId id="2147486252" r:id="rId8"/>
    <p:sldMasterId id="2147486267" r:id="rId9"/>
    <p:sldMasterId id="2147486296" r:id="rId10"/>
    <p:sldMasterId id="2147486308" r:id="rId11"/>
    <p:sldMasterId id="2147486356" r:id="rId12"/>
    <p:sldMasterId id="2147486368" r:id="rId13"/>
    <p:sldMasterId id="2147486393" r:id="rId14"/>
    <p:sldMasterId id="2147486405" r:id="rId15"/>
    <p:sldMasterId id="2147486441" r:id="rId16"/>
    <p:sldMasterId id="2147486477" r:id="rId17"/>
    <p:sldMasterId id="2147486489" r:id="rId18"/>
    <p:sldMasterId id="2147486529" r:id="rId19"/>
    <p:sldMasterId id="2147486541" r:id="rId20"/>
    <p:sldMasterId id="2147486602" r:id="rId21"/>
    <p:sldMasterId id="2147486614" r:id="rId22"/>
  </p:sldMasterIdLst>
  <p:notesMasterIdLst>
    <p:notesMasterId r:id="rId35"/>
  </p:notesMasterIdLst>
  <p:handoutMasterIdLst>
    <p:handoutMasterId r:id="rId36"/>
  </p:handoutMasterIdLst>
  <p:sldIdLst>
    <p:sldId id="1284" r:id="rId23"/>
    <p:sldId id="1465" r:id="rId24"/>
    <p:sldId id="1484" r:id="rId25"/>
    <p:sldId id="1447" r:id="rId26"/>
    <p:sldId id="1448" r:id="rId27"/>
    <p:sldId id="1449" r:id="rId28"/>
    <p:sldId id="1466" r:id="rId29"/>
    <p:sldId id="1481" r:id="rId30"/>
    <p:sldId id="1470" r:id="rId31"/>
    <p:sldId id="1472" r:id="rId32"/>
    <p:sldId id="1473" r:id="rId33"/>
    <p:sldId id="1482" r:id="rId34"/>
  </p:sldIdLst>
  <p:sldSz cx="9906000" cy="6858000" type="A4"/>
  <p:notesSz cx="6805613"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062"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125"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187"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25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5312" algn="l" defTabSz="914125" rtl="0" eaLnBrk="1" latinLnBrk="0" hangingPunct="1">
      <a:defRPr kumimoji="1" kern="1200">
        <a:solidFill>
          <a:schemeClr val="tx1"/>
        </a:solidFill>
        <a:latin typeface="Arial" pitchFamily="34" charset="0"/>
        <a:ea typeface="ＭＳ Ｐゴシック" pitchFamily="50" charset="-128"/>
        <a:cs typeface="+mn-cs"/>
      </a:defRPr>
    </a:lvl6pPr>
    <a:lvl7pPr marL="2742375" algn="l" defTabSz="914125" rtl="0" eaLnBrk="1" latinLnBrk="0" hangingPunct="1">
      <a:defRPr kumimoji="1" kern="1200">
        <a:solidFill>
          <a:schemeClr val="tx1"/>
        </a:solidFill>
        <a:latin typeface="Arial" pitchFamily="34" charset="0"/>
        <a:ea typeface="ＭＳ Ｐゴシック" pitchFamily="50" charset="-128"/>
        <a:cs typeface="+mn-cs"/>
      </a:defRPr>
    </a:lvl7pPr>
    <a:lvl8pPr marL="3199437" algn="l" defTabSz="914125" rtl="0" eaLnBrk="1" latinLnBrk="0" hangingPunct="1">
      <a:defRPr kumimoji="1" kern="1200">
        <a:solidFill>
          <a:schemeClr val="tx1"/>
        </a:solidFill>
        <a:latin typeface="Arial" pitchFamily="34" charset="0"/>
        <a:ea typeface="ＭＳ Ｐゴシック" pitchFamily="50" charset="-128"/>
        <a:cs typeface="+mn-cs"/>
      </a:defRPr>
    </a:lvl8pPr>
    <a:lvl9pPr marL="3656500" algn="l" defTabSz="914125"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32">
          <p15:clr>
            <a:srgbClr val="A4A3A4"/>
          </p15:clr>
        </p15:guide>
        <p15:guide id="2" pos="3120">
          <p15:clr>
            <a:srgbClr val="A4A3A4"/>
          </p15:clr>
        </p15:guide>
        <p15:guide id="3" pos="312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92D050"/>
    <a:srgbClr val="CCFFCC"/>
    <a:srgbClr val="FF0000"/>
    <a:srgbClr val="0000CC"/>
    <a:srgbClr val="4BACC6"/>
    <a:srgbClr val="26968B"/>
    <a:srgbClr val="FFCCFF"/>
    <a:srgbClr val="FFAB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0" autoAdjust="0"/>
    <p:restoredTop sz="91367" autoAdjust="0"/>
  </p:normalViewPr>
  <p:slideViewPr>
    <p:cSldViewPr>
      <p:cViewPr varScale="1">
        <p:scale>
          <a:sx n="84" d="100"/>
          <a:sy n="84" d="100"/>
        </p:scale>
        <p:origin x="1224" y="90"/>
      </p:cViewPr>
      <p:guideLst>
        <p:guide orient="horz" pos="2132"/>
        <p:guide pos="3120"/>
        <p:guide pos="3121"/>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8" d="100"/>
          <a:sy n="48" d="100"/>
        </p:scale>
        <p:origin x="-2940" y="-102"/>
      </p:cViewPr>
      <p:guideLst>
        <p:guide orient="horz" pos="3130"/>
        <p:guide pos="2143"/>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4.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Master" Target="slideMasters/slideMaster17.xml"/><Relationship Id="rId34"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Master" Target="slideMasters/slideMaster16.xml"/><Relationship Id="rId29"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KJQIC\Desktop\&#22899;&#24615;&#26032;&#27861;&#12497;&#12527;&#12509;&#29992;&#12487;&#12540;&#12479;.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icrosoft%20PowerPoint%20&#20869;&#12398;&#12464;&#12521;&#1250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KJQIC\Desktop\0120&#20316;&#26989;.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700" b="0" i="0" u="none" strike="noStrike" baseline="0">
                <a:solidFill>
                  <a:srgbClr val="000000"/>
                </a:solidFill>
                <a:latin typeface="ＭＳ Ｐゴシック" panose="020B0600070205080204" pitchFamily="50" charset="-128"/>
                <a:ea typeface="ＭＳ Ｐゴシック" panose="020B0600070205080204" pitchFamily="50" charset="-128"/>
                <a:cs typeface="ＭＳ Ｐゴシック"/>
              </a:defRPr>
            </a:pPr>
            <a:r>
              <a:rPr lang="ja-JP" altLang="en-US" sz="700" b="0" i="0" u="none" strike="noStrike" baseline="0" dirty="0" smtClean="0">
                <a:solidFill>
                  <a:srgbClr val="000000"/>
                </a:solidFill>
                <a:latin typeface="ＭＳ Ｐゴシック" panose="020B0600070205080204" pitchFamily="50" charset="-128"/>
                <a:ea typeface="ＭＳ Ｐゴシック" panose="020B0600070205080204" pitchFamily="50" charset="-128"/>
              </a:rPr>
              <a:t>（％）</a:t>
            </a:r>
            <a:endParaRPr lang="en-US" altLang="ja-JP" sz="700" b="0" i="0" u="none" strike="noStrike" baseline="0" dirty="0">
              <a:solidFill>
                <a:srgbClr val="000000"/>
              </a:solidFill>
              <a:latin typeface="ＭＳ Ｐゴシック" panose="020B0600070205080204" pitchFamily="50" charset="-128"/>
              <a:ea typeface="ＭＳ Ｐゴシック" panose="020B0600070205080204" pitchFamily="50" charset="-128"/>
            </a:endParaRPr>
          </a:p>
        </c:rich>
      </c:tx>
      <c:layout>
        <c:manualLayout>
          <c:xMode val="edge"/>
          <c:yMode val="edge"/>
          <c:x val="0.9513184903611186"/>
          <c:y val="2.6490048118985202E-2"/>
        </c:manualLayout>
      </c:layout>
      <c:overlay val="0"/>
      <c:spPr>
        <a:noFill/>
        <a:ln w="25400">
          <a:noFill/>
        </a:ln>
      </c:spPr>
    </c:title>
    <c:autoTitleDeleted val="0"/>
    <c:plotArea>
      <c:layout>
        <c:manualLayout>
          <c:layoutTarget val="inner"/>
          <c:xMode val="edge"/>
          <c:yMode val="edge"/>
          <c:x val="5.6300853018372711E-2"/>
          <c:y val="7.422788871722201E-2"/>
          <c:w val="0.89096177821522304"/>
          <c:h val="0.78311295487041099"/>
        </c:manualLayout>
      </c:layout>
      <c:barChart>
        <c:barDir val="col"/>
        <c:grouping val="clustered"/>
        <c:varyColors val="0"/>
        <c:ser>
          <c:idx val="1"/>
          <c:order val="0"/>
          <c:tx>
            <c:strRef>
              <c:f>雇用者数!$C$6</c:f>
              <c:strCache>
                <c:ptCount val="1"/>
                <c:pt idx="0">
                  <c:v>女性雇用者数（左目盛）</c:v>
                </c:pt>
              </c:strCache>
            </c:strRef>
          </c:tx>
          <c:spPr>
            <a:solidFill>
              <a:srgbClr val="FFA3A3"/>
            </a:solidFill>
            <a:ln w="3175">
              <a:solidFill>
                <a:schemeClr val="tx1"/>
              </a:solidFill>
              <a:prstDash val="solid"/>
            </a:ln>
          </c:spPr>
          <c:invertIfNegative val="0"/>
          <c:dLbls>
            <c:dLbl>
              <c:idx val="11"/>
              <c:numFmt formatCode="_(* #,##0_);_(* \(#,##0\);_(* &quot;-&quot;_);_(@_)" sourceLinked="0"/>
              <c:spPr>
                <a:noFill/>
                <a:ln w="25400">
                  <a:noFill/>
                </a:ln>
              </c:spPr>
              <c:txPr>
                <a:bodyPr/>
                <a:lstStyle/>
                <a:p>
                  <a:pPr>
                    <a:defRPr sz="700" b="0" i="1"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dLbl>
            <c:numFmt formatCode="_(* #,##0_);_(* \(#,##0\);_(* &quot;-&quot;_);_(@_)" sourceLinked="0"/>
            <c:spPr>
              <a:noFill/>
              <a:ln w="25400">
                <a:noFill/>
              </a:ln>
            </c:spPr>
            <c:txPr>
              <a:bodyPr/>
              <a:lstStyle/>
              <a:p>
                <a:pPr>
                  <a:defRPr sz="700" b="0" i="0" u="none" strike="noStrike" baseline="0">
                    <a:solidFill>
                      <a:srgbClr val="000000"/>
                    </a:solidFill>
                    <a:latin typeface="ＭＳ Ｐゴシック"/>
                    <a:ea typeface="ＭＳ Ｐゴシック"/>
                    <a:cs typeface="ＭＳ Ｐゴシック"/>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雇用者数!$B$9:$B$24</c:f>
              <c:strCache>
                <c:ptCount val="16"/>
                <c:pt idx="0">
                  <c:v>昭和60年</c:v>
                </c:pt>
                <c:pt idx="1">
                  <c:v>平成2年</c:v>
                </c:pt>
                <c:pt idx="2">
                  <c:v>7年</c:v>
                </c:pt>
                <c:pt idx="3">
                  <c:v>10年</c:v>
                </c:pt>
                <c:pt idx="4">
                  <c:v>12年</c:v>
                </c:pt>
                <c:pt idx="5">
                  <c:v>17年</c:v>
                </c:pt>
                <c:pt idx="6">
                  <c:v>18年</c:v>
                </c:pt>
                <c:pt idx="7">
                  <c:v>19年</c:v>
                </c:pt>
                <c:pt idx="8">
                  <c:v>20年</c:v>
                </c:pt>
                <c:pt idx="9">
                  <c:v>21年</c:v>
                </c:pt>
                <c:pt idx="10">
                  <c:v>22年</c:v>
                </c:pt>
                <c:pt idx="11">
                  <c:v>23年</c:v>
                </c:pt>
                <c:pt idx="12">
                  <c:v>24年</c:v>
                </c:pt>
                <c:pt idx="13">
                  <c:v>25年</c:v>
                </c:pt>
                <c:pt idx="14">
                  <c:v>26年</c:v>
                </c:pt>
                <c:pt idx="15">
                  <c:v>27年</c:v>
                </c:pt>
              </c:strCache>
            </c:strRef>
          </c:cat>
          <c:val>
            <c:numRef>
              <c:f>雇用者数!$C$9:$C$24</c:f>
              <c:numCache>
                <c:formatCode>#,##0;[Red]#,##0</c:formatCode>
                <c:ptCount val="16"/>
                <c:pt idx="0">
                  <c:v>1548</c:v>
                </c:pt>
                <c:pt idx="1">
                  <c:v>1834</c:v>
                </c:pt>
                <c:pt idx="2">
                  <c:v>2048</c:v>
                </c:pt>
                <c:pt idx="3">
                  <c:v>2124</c:v>
                </c:pt>
                <c:pt idx="4">
                  <c:v>2140</c:v>
                </c:pt>
                <c:pt idx="5">
                  <c:v>2229</c:v>
                </c:pt>
                <c:pt idx="6">
                  <c:v>2277</c:v>
                </c:pt>
                <c:pt idx="7" formatCode="General">
                  <c:v>2297</c:v>
                </c:pt>
                <c:pt idx="8" formatCode="General">
                  <c:v>2312</c:v>
                </c:pt>
                <c:pt idx="9" formatCode="General">
                  <c:v>2311</c:v>
                </c:pt>
                <c:pt idx="10" formatCode="General">
                  <c:v>2329</c:v>
                </c:pt>
                <c:pt idx="11" formatCode="General">
                  <c:v>2347</c:v>
                </c:pt>
                <c:pt idx="12" formatCode="General">
                  <c:v>2357</c:v>
                </c:pt>
                <c:pt idx="13" formatCode="General">
                  <c:v>2406</c:v>
                </c:pt>
                <c:pt idx="14" formatCode="General">
                  <c:v>2436</c:v>
                </c:pt>
                <c:pt idx="15" formatCode="General">
                  <c:v>2474</c:v>
                </c:pt>
              </c:numCache>
            </c:numRef>
          </c:val>
        </c:ser>
        <c:ser>
          <c:idx val="0"/>
          <c:order val="1"/>
          <c:tx>
            <c:strRef>
              <c:f>雇用者数!$D$6</c:f>
              <c:strCache>
                <c:ptCount val="1"/>
                <c:pt idx="0">
                  <c:v>雇用者総数（左目盛）</c:v>
                </c:pt>
              </c:strCache>
            </c:strRef>
          </c:tx>
          <c:spPr>
            <a:noFill/>
            <a:ln w="3175">
              <a:solidFill>
                <a:srgbClr val="000000"/>
              </a:solidFill>
              <a:prstDash val="solid"/>
            </a:ln>
          </c:spPr>
          <c:invertIfNegative val="0"/>
          <c:dLbls>
            <c:dLbl>
              <c:idx val="11"/>
              <c:numFmt formatCode="_(* #,##0_);_(* \(#,##0\);_(* &quot;-&quot;_);_(@_)" sourceLinked="0"/>
              <c:spPr>
                <a:noFill/>
                <a:ln w="25400">
                  <a:noFill/>
                </a:ln>
              </c:spPr>
              <c:txPr>
                <a:bodyPr/>
                <a:lstStyle/>
                <a:p>
                  <a:pPr>
                    <a:defRPr sz="700" b="0" i="1"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dLbl>
            <c:numFmt formatCode="_(* #,##0_);_(* \(#,##0\);_(* &quot;-&quot;_);_(@_)" sourceLinked="0"/>
            <c:spPr>
              <a:noFill/>
              <a:ln w="25400">
                <a:noFill/>
              </a:ln>
            </c:spPr>
            <c:txPr>
              <a:bodyPr/>
              <a:lstStyle/>
              <a:p>
                <a:pPr>
                  <a:defRPr sz="7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雇用者数!$B$9:$B$24</c:f>
              <c:strCache>
                <c:ptCount val="16"/>
                <c:pt idx="0">
                  <c:v>昭和60年</c:v>
                </c:pt>
                <c:pt idx="1">
                  <c:v>平成2年</c:v>
                </c:pt>
                <c:pt idx="2">
                  <c:v>7年</c:v>
                </c:pt>
                <c:pt idx="3">
                  <c:v>10年</c:v>
                </c:pt>
                <c:pt idx="4">
                  <c:v>12年</c:v>
                </c:pt>
                <c:pt idx="5">
                  <c:v>17年</c:v>
                </c:pt>
                <c:pt idx="6">
                  <c:v>18年</c:v>
                </c:pt>
                <c:pt idx="7">
                  <c:v>19年</c:v>
                </c:pt>
                <c:pt idx="8">
                  <c:v>20年</c:v>
                </c:pt>
                <c:pt idx="9">
                  <c:v>21年</c:v>
                </c:pt>
                <c:pt idx="10">
                  <c:v>22年</c:v>
                </c:pt>
                <c:pt idx="11">
                  <c:v>23年</c:v>
                </c:pt>
                <c:pt idx="12">
                  <c:v>24年</c:v>
                </c:pt>
                <c:pt idx="13">
                  <c:v>25年</c:v>
                </c:pt>
                <c:pt idx="14">
                  <c:v>26年</c:v>
                </c:pt>
                <c:pt idx="15">
                  <c:v>27年</c:v>
                </c:pt>
              </c:strCache>
            </c:strRef>
          </c:cat>
          <c:val>
            <c:numRef>
              <c:f>雇用者数!$D$9:$D$24</c:f>
              <c:numCache>
                <c:formatCode>#,##0_);[Red]\(#,##0\)</c:formatCode>
                <c:ptCount val="16"/>
                <c:pt idx="0">
                  <c:v>4313</c:v>
                </c:pt>
                <c:pt idx="1">
                  <c:v>4835</c:v>
                </c:pt>
                <c:pt idx="2">
                  <c:v>5263</c:v>
                </c:pt>
                <c:pt idx="3">
                  <c:v>5368</c:v>
                </c:pt>
                <c:pt idx="4">
                  <c:v>5356</c:v>
                </c:pt>
                <c:pt idx="5">
                  <c:v>5393</c:v>
                </c:pt>
                <c:pt idx="6">
                  <c:v>5472</c:v>
                </c:pt>
                <c:pt idx="7">
                  <c:v>5523</c:v>
                </c:pt>
                <c:pt idx="8">
                  <c:v>5524</c:v>
                </c:pt>
                <c:pt idx="9">
                  <c:v>5460</c:v>
                </c:pt>
                <c:pt idx="10">
                  <c:v>5463</c:v>
                </c:pt>
                <c:pt idx="11">
                  <c:v>5508</c:v>
                </c:pt>
                <c:pt idx="12">
                  <c:v>5504</c:v>
                </c:pt>
                <c:pt idx="13">
                  <c:v>5553</c:v>
                </c:pt>
                <c:pt idx="14">
                  <c:v>5595</c:v>
                </c:pt>
                <c:pt idx="15">
                  <c:v>5640</c:v>
                </c:pt>
              </c:numCache>
            </c:numRef>
          </c:val>
        </c:ser>
        <c:dLbls>
          <c:showLegendKey val="0"/>
          <c:showVal val="0"/>
          <c:showCatName val="0"/>
          <c:showSerName val="0"/>
          <c:showPercent val="0"/>
          <c:showBubbleSize val="0"/>
        </c:dLbls>
        <c:gapWidth val="50"/>
        <c:overlap val="100"/>
        <c:axId val="203279424"/>
        <c:axId val="203279816"/>
      </c:barChart>
      <c:lineChart>
        <c:grouping val="standard"/>
        <c:varyColors val="0"/>
        <c:ser>
          <c:idx val="2"/>
          <c:order val="2"/>
          <c:tx>
            <c:strRef>
              <c:f>雇用者数!$E$6</c:f>
              <c:strCache>
                <c:ptCount val="1"/>
                <c:pt idx="0">
                  <c:v>雇用者総数に占める女性割合（右目盛）</c:v>
                </c:pt>
              </c:strCache>
            </c:strRef>
          </c:tx>
          <c:spPr>
            <a:ln w="15875">
              <a:solidFill>
                <a:srgbClr val="000000"/>
              </a:solidFill>
              <a:prstDash val="solid"/>
            </a:ln>
          </c:spPr>
          <c:marker>
            <c:symbol val="circle"/>
            <c:size val="4"/>
            <c:spPr>
              <a:solidFill>
                <a:schemeClr val="tx1"/>
              </a:solidFill>
              <a:ln>
                <a:solidFill>
                  <a:schemeClr val="tx1"/>
                </a:solidFill>
                <a:prstDash val="solid"/>
              </a:ln>
            </c:spPr>
          </c:marker>
          <c:dLbls>
            <c:dLbl>
              <c:idx val="10"/>
              <c:spPr>
                <a:noFill/>
                <a:ln w="25400">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dLbl>
            <c:dLbl>
              <c:idx val="11"/>
              <c:spPr>
                <a:noFill/>
                <a:ln w="25400">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dLbl>
            <c:spPr>
              <a:noFill/>
              <a:ln w="25400">
                <a:noFill/>
              </a:ln>
            </c:spPr>
            <c:txPr>
              <a:bodyPr/>
              <a:lstStyle/>
              <a:p>
                <a:pPr>
                  <a:defRPr sz="7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雇用者数!$B$9:$B$24</c:f>
              <c:strCache>
                <c:ptCount val="16"/>
                <c:pt idx="0">
                  <c:v>昭和60年</c:v>
                </c:pt>
                <c:pt idx="1">
                  <c:v>平成2年</c:v>
                </c:pt>
                <c:pt idx="2">
                  <c:v>7年</c:v>
                </c:pt>
                <c:pt idx="3">
                  <c:v>10年</c:v>
                </c:pt>
                <c:pt idx="4">
                  <c:v>12年</c:v>
                </c:pt>
                <c:pt idx="5">
                  <c:v>17年</c:v>
                </c:pt>
                <c:pt idx="6">
                  <c:v>18年</c:v>
                </c:pt>
                <c:pt idx="7">
                  <c:v>19年</c:v>
                </c:pt>
                <c:pt idx="8">
                  <c:v>20年</c:v>
                </c:pt>
                <c:pt idx="9">
                  <c:v>21年</c:v>
                </c:pt>
                <c:pt idx="10">
                  <c:v>22年</c:v>
                </c:pt>
                <c:pt idx="11">
                  <c:v>23年</c:v>
                </c:pt>
                <c:pt idx="12">
                  <c:v>24年</c:v>
                </c:pt>
                <c:pt idx="13">
                  <c:v>25年</c:v>
                </c:pt>
                <c:pt idx="14">
                  <c:v>26年</c:v>
                </c:pt>
                <c:pt idx="15">
                  <c:v>27年</c:v>
                </c:pt>
              </c:strCache>
            </c:strRef>
          </c:cat>
          <c:val>
            <c:numRef>
              <c:f>雇用者数!$E$9:$E$24</c:f>
              <c:numCache>
                <c:formatCode>0.0</c:formatCode>
                <c:ptCount val="16"/>
                <c:pt idx="0">
                  <c:v>35.891490841641549</c:v>
                </c:pt>
                <c:pt idx="1">
                  <c:v>37.93174767321613</c:v>
                </c:pt>
                <c:pt idx="2">
                  <c:v>38.913167395021851</c:v>
                </c:pt>
                <c:pt idx="3">
                  <c:v>39.567809239940388</c:v>
                </c:pt>
                <c:pt idx="4">
                  <c:v>39.955190440627334</c:v>
                </c:pt>
                <c:pt idx="5">
                  <c:v>41.331355460782497</c:v>
                </c:pt>
                <c:pt idx="6">
                  <c:v>41.611842105263158</c:v>
                </c:pt>
                <c:pt idx="7">
                  <c:v>41.589715734202429</c:v>
                </c:pt>
                <c:pt idx="8">
                  <c:v>41.85372918175235</c:v>
                </c:pt>
                <c:pt idx="9">
                  <c:v>42.326007326007328</c:v>
                </c:pt>
                <c:pt idx="10">
                  <c:v>42.632253340655318</c:v>
                </c:pt>
                <c:pt idx="11">
                  <c:v>42.610748002904863</c:v>
                </c:pt>
                <c:pt idx="12">
                  <c:v>42.823401162790695</c:v>
                </c:pt>
                <c:pt idx="13">
                  <c:v>43.327930848190164</c:v>
                </c:pt>
                <c:pt idx="14">
                  <c:v>43.538873994638074</c:v>
                </c:pt>
                <c:pt idx="15">
                  <c:v>43.865248226950357</c:v>
                </c:pt>
              </c:numCache>
            </c:numRef>
          </c:val>
          <c:smooth val="0"/>
        </c:ser>
        <c:dLbls>
          <c:showLegendKey val="0"/>
          <c:showVal val="0"/>
          <c:showCatName val="0"/>
          <c:showSerName val="0"/>
          <c:showPercent val="0"/>
          <c:showBubbleSize val="0"/>
        </c:dLbls>
        <c:marker val="1"/>
        <c:smooth val="0"/>
        <c:axId val="203280208"/>
        <c:axId val="203277072"/>
      </c:lineChart>
      <c:catAx>
        <c:axId val="203279424"/>
        <c:scaling>
          <c:orientation val="minMax"/>
        </c:scaling>
        <c:delete val="0"/>
        <c:axPos val="b"/>
        <c:numFmt formatCode="General" sourceLinked="1"/>
        <c:majorTickMark val="in"/>
        <c:minorTickMark val="none"/>
        <c:tickLblPos val="nextTo"/>
        <c:spPr>
          <a:ln w="3175">
            <a:solidFill>
              <a:srgbClr val="000000"/>
            </a:solidFill>
            <a:prstDash val="sysDash"/>
          </a:ln>
        </c:spPr>
        <c:txPr>
          <a:bodyPr rot="0" vert="horz"/>
          <a:lstStyle/>
          <a:p>
            <a:pPr>
              <a:defRPr sz="700" b="0" i="0" u="none" strike="noStrike" baseline="0">
                <a:solidFill>
                  <a:srgbClr val="000000"/>
                </a:solidFill>
                <a:latin typeface="ＭＳ Ｐゴシック"/>
                <a:ea typeface="ＭＳ Ｐゴシック"/>
                <a:cs typeface="ＭＳ Ｐゴシック"/>
              </a:defRPr>
            </a:pPr>
            <a:endParaRPr lang="ja-JP"/>
          </a:p>
        </c:txPr>
        <c:crossAx val="203279816"/>
        <c:crosses val="autoZero"/>
        <c:auto val="0"/>
        <c:lblAlgn val="ctr"/>
        <c:lblOffset val="100"/>
        <c:tickLblSkip val="1"/>
        <c:tickMarkSkip val="1"/>
        <c:noMultiLvlLbl val="0"/>
      </c:catAx>
      <c:valAx>
        <c:axId val="203279816"/>
        <c:scaling>
          <c:orientation val="minMax"/>
          <c:max val="8000"/>
        </c:scaling>
        <c:delete val="0"/>
        <c:axPos val="l"/>
        <c:numFmt formatCode="#,##0;[Red]#,##0" sourceLinked="1"/>
        <c:majorTickMark val="in"/>
        <c:minorTickMark val="none"/>
        <c:tickLblPos val="nextTo"/>
        <c:spPr>
          <a:ln w="3175">
            <a:solidFill>
              <a:srgbClr val="000000"/>
            </a:solidFill>
            <a:prstDash val="sysDash"/>
          </a:ln>
        </c:spPr>
        <c:txPr>
          <a:bodyPr rot="0" vert="horz"/>
          <a:lstStyle/>
          <a:p>
            <a:pPr>
              <a:defRPr sz="800" b="0" i="0" u="none" strike="noStrike" baseline="0">
                <a:solidFill>
                  <a:srgbClr val="000000"/>
                </a:solidFill>
                <a:latin typeface="ＭＳ Ｐゴシック"/>
                <a:ea typeface="ＭＳ Ｐゴシック"/>
                <a:cs typeface="ＭＳ Ｐゴシック"/>
              </a:defRPr>
            </a:pPr>
            <a:endParaRPr lang="ja-JP"/>
          </a:p>
        </c:txPr>
        <c:crossAx val="203279424"/>
        <c:crosses val="autoZero"/>
        <c:crossBetween val="between"/>
        <c:majorUnit val="1000"/>
      </c:valAx>
      <c:catAx>
        <c:axId val="203280208"/>
        <c:scaling>
          <c:orientation val="minMax"/>
        </c:scaling>
        <c:delete val="1"/>
        <c:axPos val="b"/>
        <c:numFmt formatCode="General" sourceLinked="1"/>
        <c:majorTickMark val="out"/>
        <c:minorTickMark val="none"/>
        <c:tickLblPos val="none"/>
        <c:crossAx val="203277072"/>
        <c:crosses val="autoZero"/>
        <c:auto val="0"/>
        <c:lblAlgn val="ctr"/>
        <c:lblOffset val="100"/>
        <c:noMultiLvlLbl val="0"/>
      </c:catAx>
      <c:valAx>
        <c:axId val="203277072"/>
        <c:scaling>
          <c:orientation val="minMax"/>
          <c:max val="50"/>
          <c:min val="0"/>
        </c:scaling>
        <c:delete val="0"/>
        <c:axPos val="r"/>
        <c:numFmt formatCode="#,##0.0_);[Red]\(#,##0.0\)" sourceLinked="0"/>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ＭＳ Ｐゴシック"/>
                <a:ea typeface="ＭＳ Ｐゴシック"/>
                <a:cs typeface="ＭＳ Ｐゴシック"/>
              </a:defRPr>
            </a:pPr>
            <a:endParaRPr lang="ja-JP"/>
          </a:p>
        </c:txPr>
        <c:crossAx val="203280208"/>
        <c:crosses val="max"/>
        <c:crossBetween val="between"/>
        <c:majorUnit val="5"/>
      </c:valAx>
      <c:spPr>
        <a:solidFill>
          <a:srgbClr val="FFFFFF"/>
        </a:solidFill>
        <a:ln w="3175">
          <a:solidFill>
            <a:srgbClr val="000000"/>
          </a:solidFill>
          <a:prstDash val="solid"/>
        </a:ln>
      </c:spPr>
    </c:plotArea>
    <c:legend>
      <c:legendPos val="b"/>
      <c:layout>
        <c:manualLayout>
          <c:xMode val="edge"/>
          <c:yMode val="edge"/>
          <c:x val="2.7402157683329476E-2"/>
          <c:y val="0.9390186397062068"/>
          <c:w val="0.95559669473560072"/>
          <c:h val="4.9919346019247982E-2"/>
        </c:manualLayout>
      </c:layout>
      <c:overlay val="0"/>
      <c:spPr>
        <a:solidFill>
          <a:srgbClr val="FFFFFF"/>
        </a:solidFill>
        <a:ln w="3175">
          <a:solidFill>
            <a:srgbClr val="000000"/>
          </a:solidFill>
          <a:prstDash val="solid"/>
        </a:ln>
      </c:spPr>
      <c:txPr>
        <a:bodyPr/>
        <a:lstStyle/>
        <a:p>
          <a:pPr>
            <a:defRPr sz="735"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308357422159712E-2"/>
          <c:y val="7.4897376958319203E-2"/>
          <c:w val="0.91536531277693656"/>
          <c:h val="0.8637069444444444"/>
        </c:manualLayout>
      </c:layout>
      <c:lineChart>
        <c:grouping val="standard"/>
        <c:varyColors val="0"/>
        <c:ser>
          <c:idx val="0"/>
          <c:order val="0"/>
          <c:tx>
            <c:strRef>
              <c:f>'[Microsoft PowerPoint 内のグラフ]潜在的'!$B$22</c:f>
              <c:strCache>
                <c:ptCount val="1"/>
                <c:pt idx="0">
                  <c:v>就業率</c:v>
                </c:pt>
              </c:strCache>
            </c:strRef>
          </c:tx>
          <c:spPr>
            <a:ln w="28575">
              <a:solidFill>
                <a:schemeClr val="tx2">
                  <a:lumMod val="50000"/>
                </a:schemeClr>
              </a:solidFill>
            </a:ln>
          </c:spPr>
          <c:marker>
            <c:symbol val="x"/>
            <c:size val="5"/>
            <c:spPr>
              <a:solidFill>
                <a:schemeClr val="tx2">
                  <a:lumMod val="50000"/>
                </a:schemeClr>
              </a:solidFill>
              <a:ln>
                <a:noFill/>
              </a:ln>
            </c:spPr>
          </c:marker>
          <c:dLbls>
            <c:dLbl>
              <c:idx val="1"/>
              <c:layout>
                <c:manualLayout>
                  <c:x val="2.5396825396825397E-2"/>
                  <c:y val="2.7491414885714568E-3"/>
                </c:manualLayout>
              </c:layout>
              <c:dLblPos val="b"/>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3208135832270109E-2"/>
                  <c:y val="5.17335648148148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3208135832270109E-2"/>
                  <c:y val="2.52752314814814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9629629629629856E-2"/>
                  <c:y val="-1.0996565954285461E-2"/>
                </c:manualLayout>
              </c:layout>
              <c:dLblPos val="b"/>
              <c:showLegendKey val="0"/>
              <c:showVal val="1"/>
              <c:showCatName val="0"/>
              <c:showSerName val="0"/>
              <c:showPercent val="0"/>
              <c:showBubbleSize val="0"/>
              <c:extLst>
                <c:ext xmlns:c15="http://schemas.microsoft.com/office/drawing/2012/chart" uri="{CE6537A1-D6FC-4f65-9D91-7224C49458BB}">
                  <c15:layout/>
                </c:ext>
              </c:extLst>
            </c:dLbl>
            <c:spPr>
              <a:noFill/>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'[Microsoft PowerPoint 内のグラフ]潜在的'!$C$21:$M$21</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'[Microsoft PowerPoint 内のグラフ]潜在的'!$C$22:$M$22</c:f>
              <c:numCache>
                <c:formatCode>0.0_ </c:formatCode>
                <c:ptCount val="11"/>
                <c:pt idx="0">
                  <c:v>16.100000000000001</c:v>
                </c:pt>
                <c:pt idx="1">
                  <c:v>64.900000000000006</c:v>
                </c:pt>
                <c:pt idx="2">
                  <c:v>76.5</c:v>
                </c:pt>
                <c:pt idx="3">
                  <c:v>68.400000000000006</c:v>
                </c:pt>
                <c:pt idx="4">
                  <c:v>69.400000000000006</c:v>
                </c:pt>
                <c:pt idx="5">
                  <c:v>72.7</c:v>
                </c:pt>
                <c:pt idx="6">
                  <c:v>75.2</c:v>
                </c:pt>
                <c:pt idx="7">
                  <c:v>74.2</c:v>
                </c:pt>
                <c:pt idx="8">
                  <c:v>67.5</c:v>
                </c:pt>
                <c:pt idx="9">
                  <c:v>49.4</c:v>
                </c:pt>
                <c:pt idx="10">
                  <c:v>15</c:v>
                </c:pt>
              </c:numCache>
            </c:numRef>
          </c:val>
          <c:smooth val="0"/>
        </c:ser>
        <c:ser>
          <c:idx val="1"/>
          <c:order val="1"/>
          <c:tx>
            <c:strRef>
              <c:f>'[Microsoft PowerPoint 内のグラフ]潜在的'!$B$23</c:f>
              <c:strCache>
                <c:ptCount val="1"/>
                <c:pt idx="0">
                  <c:v>潜在的労働力率</c:v>
                </c:pt>
              </c:strCache>
            </c:strRef>
          </c:tx>
          <c:spPr>
            <a:ln w="22225">
              <a:solidFill>
                <a:srgbClr val="7030A0"/>
              </a:solidFill>
            </a:ln>
          </c:spPr>
          <c:marker>
            <c:symbol val="square"/>
            <c:size val="4"/>
            <c:spPr>
              <a:solidFill>
                <a:schemeClr val="tx1"/>
              </a:solidFill>
              <a:ln>
                <a:solidFill>
                  <a:schemeClr val="tx1"/>
                </a:solidFill>
              </a:ln>
            </c:spPr>
          </c:marker>
          <c:dLbls>
            <c:dLbl>
              <c:idx val="0"/>
              <c:layout>
                <c:manualLayout>
                  <c:x val="-1.6931216931216932E-2"/>
                  <c:y val="-3.5738839351427631E-2"/>
                </c:manualLayout>
              </c:layout>
              <c:dLblPos val="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1746031746031723E-2"/>
                  <c:y val="-8.247424465714092E-3"/>
                </c:manualLayout>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4814814814814815E-2"/>
                  <c:y val="-1.0996565954285525E-2"/>
                </c:manualLayout>
              </c:layout>
              <c:dLblPos val="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058201058201058E-2"/>
                  <c:y val="-6.3230254237141514E-2"/>
                </c:manualLayout>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'[Microsoft PowerPoint 内のグラフ]潜在的'!$C$21:$M$21</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'[Microsoft PowerPoint 内のグラフ]潜在的'!$C$23:$M$23</c:f>
              <c:numCache>
                <c:formatCode>0.0_ </c:formatCode>
                <c:ptCount val="11"/>
                <c:pt idx="0">
                  <c:v>26.623376623376622</c:v>
                </c:pt>
                <c:pt idx="1">
                  <c:v>77.89473684210526</c:v>
                </c:pt>
                <c:pt idx="2">
                  <c:v>88.448844884488452</c:v>
                </c:pt>
                <c:pt idx="3">
                  <c:v>83.023872679045098</c:v>
                </c:pt>
                <c:pt idx="4">
                  <c:v>82.524271844660191</c:v>
                </c:pt>
                <c:pt idx="5">
                  <c:v>83.127572016460903</c:v>
                </c:pt>
                <c:pt idx="6">
                  <c:v>83.529411764705884</c:v>
                </c:pt>
                <c:pt idx="7">
                  <c:v>81.592039800995025</c:v>
                </c:pt>
                <c:pt idx="8">
                  <c:v>73.68421052631578</c:v>
                </c:pt>
                <c:pt idx="9">
                  <c:v>54.233409610983983</c:v>
                </c:pt>
                <c:pt idx="10">
                  <c:v>16.353187042842215</c:v>
                </c:pt>
              </c:numCache>
            </c:numRef>
          </c:val>
          <c:smooth val="0"/>
        </c:ser>
        <c:dLbls>
          <c:showLegendKey val="0"/>
          <c:showVal val="1"/>
          <c:showCatName val="0"/>
          <c:showSerName val="0"/>
          <c:showPercent val="0"/>
          <c:showBubbleSize val="0"/>
        </c:dLbls>
        <c:marker val="1"/>
        <c:smooth val="0"/>
        <c:axId val="203278248"/>
        <c:axId val="203279032"/>
      </c:lineChart>
      <c:catAx>
        <c:axId val="203278248"/>
        <c:scaling>
          <c:orientation val="minMax"/>
        </c:scaling>
        <c:delete val="0"/>
        <c:axPos val="b"/>
        <c:numFmt formatCode="General" sourceLinked="1"/>
        <c:majorTickMark val="in"/>
        <c:minorTickMark val="none"/>
        <c:tickLblPos val="nextTo"/>
        <c:spPr>
          <a:ln>
            <a:solidFill>
              <a:schemeClr val="tx1"/>
            </a:solidFill>
          </a:ln>
        </c:spPr>
        <c:txPr>
          <a:bodyPr rot="0" vert="horz"/>
          <a:lstStyle/>
          <a:p>
            <a:pPr>
              <a:defRPr sz="700">
                <a:latin typeface="ＭＳ Ｐゴシック" panose="020B0600070205080204" pitchFamily="50" charset="-128"/>
                <a:ea typeface="ＭＳ Ｐゴシック" panose="020B0600070205080204" pitchFamily="50" charset="-128"/>
              </a:defRPr>
            </a:pPr>
            <a:endParaRPr lang="ja-JP"/>
          </a:p>
        </c:txPr>
        <c:crossAx val="203279032"/>
        <c:crosses val="autoZero"/>
        <c:auto val="0"/>
        <c:lblAlgn val="ctr"/>
        <c:lblOffset val="0"/>
        <c:tickLblSkip val="1"/>
        <c:tickMarkSkip val="1"/>
        <c:noMultiLvlLbl val="0"/>
      </c:catAx>
      <c:valAx>
        <c:axId val="203279032"/>
        <c:scaling>
          <c:orientation val="minMax"/>
          <c:max val="100"/>
        </c:scaling>
        <c:delete val="0"/>
        <c:axPos val="l"/>
        <c:title>
          <c:tx>
            <c:rich>
              <a:bodyPr rot="0" vert="horz"/>
              <a:lstStyle/>
              <a:p>
                <a:pPr>
                  <a:defRPr/>
                </a:pPr>
                <a:r>
                  <a:rPr lang="ja-JP" altLang="en-US" b="0"/>
                  <a:t>（％）</a:t>
                </a:r>
                <a:endParaRPr lang="ja-JP" b="0"/>
              </a:p>
            </c:rich>
          </c:tx>
          <c:layout>
            <c:manualLayout>
              <c:xMode val="edge"/>
              <c:yMode val="edge"/>
              <c:x val="4.3907011623547133E-3"/>
              <c:y val="2.854979969609062E-2"/>
            </c:manualLayout>
          </c:layout>
          <c:overlay val="0"/>
        </c:title>
        <c:numFmt formatCode="0.0;[Red]0.0" sourceLinked="0"/>
        <c:majorTickMark val="in"/>
        <c:minorTickMark val="none"/>
        <c:tickLblPos val="nextTo"/>
        <c:spPr>
          <a:ln>
            <a:solidFill>
              <a:schemeClr val="tx1"/>
            </a:solidFill>
          </a:ln>
        </c:spPr>
        <c:txPr>
          <a:bodyPr rot="0" vert="horz"/>
          <a:lstStyle/>
          <a:p>
            <a:pPr>
              <a:defRPr>
                <a:latin typeface="ＭＳ Ｐゴシック" panose="020B0600070205080204" pitchFamily="50" charset="-128"/>
                <a:ea typeface="ＭＳ Ｐゴシック" panose="020B0600070205080204" pitchFamily="50" charset="-128"/>
              </a:defRPr>
            </a:pPr>
            <a:endParaRPr lang="ja-JP"/>
          </a:p>
        </c:txPr>
        <c:crossAx val="203278248"/>
        <c:crosses val="autoZero"/>
        <c:crossBetween val="between"/>
      </c:valAx>
      <c:spPr>
        <a:ln>
          <a:solidFill>
            <a:schemeClr val="bg1">
              <a:lumMod val="50000"/>
            </a:schemeClr>
          </a:solidFill>
        </a:ln>
      </c:spPr>
    </c:plotArea>
    <c:legend>
      <c:legendPos val="r"/>
      <c:layout>
        <c:manualLayout>
          <c:xMode val="edge"/>
          <c:yMode val="edge"/>
          <c:x val="0.5831743716103136"/>
          <c:y val="0.62655925925925926"/>
          <c:w val="0.2456697994987469"/>
          <c:h val="0.11554143518518517"/>
        </c:manualLayout>
      </c:layout>
      <c:overlay val="0"/>
      <c:spPr>
        <a:ln>
          <a:solidFill>
            <a:schemeClr val="tx1"/>
          </a:solidFill>
        </a:ln>
      </c:spPr>
      <c:txPr>
        <a:bodyPr/>
        <a:lstStyle/>
        <a:p>
          <a:pPr>
            <a:defRPr>
              <a:latin typeface="ＭＳ Ｐゴシック" panose="020B0600070205080204" pitchFamily="50" charset="-128"/>
              <a:ea typeface="ＭＳ Ｐゴシック" panose="020B0600070205080204" pitchFamily="50" charset="-128"/>
            </a:defRPr>
          </a:pPr>
          <a:endParaRPr lang="ja-JP"/>
        </a:p>
      </c:txPr>
    </c:legend>
    <c:plotVisOnly val="1"/>
    <c:dispBlanksAs val="gap"/>
    <c:showDLblsOverMax val="0"/>
  </c:chart>
  <c:spPr>
    <a:ln>
      <a:noFill/>
    </a:ln>
  </c:spPr>
  <c:txPr>
    <a:bodyPr/>
    <a:lstStyle/>
    <a:p>
      <a:pPr>
        <a:defRPr sz="800">
          <a:latin typeface="+mn-ea"/>
          <a:ea typeface="+mn-ea"/>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672643409995203E-2"/>
          <c:y val="6.0238597827754585E-2"/>
          <c:w val="0.91600508036829931"/>
          <c:h val="0.72403256780992598"/>
        </c:manualLayout>
      </c:layout>
      <c:areaChart>
        <c:grouping val="stacked"/>
        <c:varyColors val="0"/>
        <c:ser>
          <c:idx val="0"/>
          <c:order val="0"/>
          <c:tx>
            <c:strRef>
              <c:f>'就業形態別 H26'!$A$16</c:f>
              <c:strCache>
                <c:ptCount val="1"/>
                <c:pt idx="0">
                  <c:v>正規の職員・従業員</c:v>
                </c:pt>
              </c:strCache>
            </c:strRef>
          </c:tx>
          <c:spPr>
            <a:pattFill prst="pct10">
              <a:fgClr>
                <a:schemeClr val="accent1"/>
              </a:fgClr>
              <a:bgClr>
                <a:schemeClr val="bg1"/>
              </a:bgClr>
            </a:pattFill>
            <a:ln>
              <a:solidFill>
                <a:schemeClr val="accent1"/>
              </a:solidFill>
            </a:ln>
          </c:spPr>
          <c:cat>
            <c:strRef>
              <c:f>'就業形態別 H26'!$B$15:$L$15</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'就業形態別 H26'!$B$16:$L$16</c:f>
              <c:numCache>
                <c:formatCode>0.0</c:formatCode>
                <c:ptCount val="11"/>
                <c:pt idx="0">
                  <c:v>3.0612244897959182</c:v>
                </c:pt>
                <c:pt idx="1">
                  <c:v>34.551495016611291</c:v>
                </c:pt>
                <c:pt idx="2">
                  <c:v>45.288753799392097</c:v>
                </c:pt>
                <c:pt idx="3">
                  <c:v>34.417344173441734</c:v>
                </c:pt>
                <c:pt idx="4">
                  <c:v>30.324074074074076</c:v>
                </c:pt>
                <c:pt idx="5">
                  <c:v>27.178423236514522</c:v>
                </c:pt>
                <c:pt idx="6">
                  <c:v>26.760563380281688</c:v>
                </c:pt>
                <c:pt idx="7">
                  <c:v>25.839793281653744</c:v>
                </c:pt>
                <c:pt idx="8">
                  <c:v>21.502590673575128</c:v>
                </c:pt>
                <c:pt idx="9">
                  <c:v>8.1896551724137936</c:v>
                </c:pt>
                <c:pt idx="10">
                  <c:v>1.7684887459807075</c:v>
                </c:pt>
              </c:numCache>
            </c:numRef>
          </c:val>
        </c:ser>
        <c:ser>
          <c:idx val="1"/>
          <c:order val="1"/>
          <c:tx>
            <c:strRef>
              <c:f>'就業形態別 H26'!$A$17</c:f>
              <c:strCache>
                <c:ptCount val="1"/>
                <c:pt idx="0">
                  <c:v>パート・アルバイト</c:v>
                </c:pt>
              </c:strCache>
            </c:strRef>
          </c:tx>
          <c:spPr>
            <a:pattFill prst="ltUpDiag">
              <a:fgClr>
                <a:schemeClr val="accent1"/>
              </a:fgClr>
              <a:bgClr>
                <a:schemeClr val="bg1"/>
              </a:bgClr>
            </a:pattFill>
            <a:ln>
              <a:solidFill>
                <a:schemeClr val="accent1"/>
              </a:solidFill>
            </a:ln>
          </c:spPr>
          <c:cat>
            <c:strRef>
              <c:f>'就業形態別 H26'!$B$15:$L$15</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'就業形態別 H26'!$B$17:$L$17</c:f>
              <c:numCache>
                <c:formatCode>0.0</c:formatCode>
                <c:ptCount val="11"/>
                <c:pt idx="0">
                  <c:v>11.904761904761903</c:v>
                </c:pt>
                <c:pt idx="1">
                  <c:v>23.255813953488371</c:v>
                </c:pt>
                <c:pt idx="2">
                  <c:v>18.237082066869302</c:v>
                </c:pt>
                <c:pt idx="3">
                  <c:v>20.596205962059621</c:v>
                </c:pt>
                <c:pt idx="4">
                  <c:v>24.768518518518519</c:v>
                </c:pt>
                <c:pt idx="5">
                  <c:v>29.875518672199171</c:v>
                </c:pt>
                <c:pt idx="6">
                  <c:v>31.690140845070424</c:v>
                </c:pt>
                <c:pt idx="7">
                  <c:v>30.490956072351423</c:v>
                </c:pt>
                <c:pt idx="8">
                  <c:v>28.238341968911918</c:v>
                </c:pt>
                <c:pt idx="9">
                  <c:v>22.198275862068968</c:v>
                </c:pt>
                <c:pt idx="10">
                  <c:v>4.555198285101822</c:v>
                </c:pt>
              </c:numCache>
            </c:numRef>
          </c:val>
        </c:ser>
        <c:ser>
          <c:idx val="2"/>
          <c:order val="2"/>
          <c:tx>
            <c:strRef>
              <c:f>'就業形態別 H26'!$A$18</c:f>
              <c:strCache>
                <c:ptCount val="1"/>
                <c:pt idx="0">
                  <c:v>労働者派遣事業所の派遣職員</c:v>
                </c:pt>
              </c:strCache>
            </c:strRef>
          </c:tx>
          <c:spPr>
            <a:pattFill prst="pct75">
              <a:fgClr>
                <a:schemeClr val="accent1"/>
              </a:fgClr>
              <a:bgClr>
                <a:schemeClr val="bg1"/>
              </a:bgClr>
            </a:pattFill>
            <a:ln>
              <a:solidFill>
                <a:schemeClr val="accent1"/>
              </a:solidFill>
            </a:ln>
          </c:spPr>
          <c:cat>
            <c:strRef>
              <c:f>'就業形態別 H26'!$B$15:$L$15</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'就業形態別 H26'!$B$18:$L$18</c:f>
              <c:numCache>
                <c:formatCode>0.0</c:formatCode>
                <c:ptCount val="11"/>
                <c:pt idx="0">
                  <c:v>0.3401360544217687</c:v>
                </c:pt>
                <c:pt idx="1">
                  <c:v>1.6611295681063125</c:v>
                </c:pt>
                <c:pt idx="2">
                  <c:v>2.43161094224924</c:v>
                </c:pt>
                <c:pt idx="3">
                  <c:v>2.7100271002710028</c:v>
                </c:pt>
                <c:pt idx="4">
                  <c:v>2.5462962962962963</c:v>
                </c:pt>
                <c:pt idx="5">
                  <c:v>2.4896265560165975</c:v>
                </c:pt>
                <c:pt idx="6">
                  <c:v>2.3474178403755865</c:v>
                </c:pt>
                <c:pt idx="7">
                  <c:v>1.2919896640826873</c:v>
                </c:pt>
                <c:pt idx="8">
                  <c:v>1.0362694300518136</c:v>
                </c:pt>
                <c:pt idx="9">
                  <c:v>0.43103448275862066</c:v>
                </c:pt>
                <c:pt idx="10">
                  <c:v>0.16077170418006431</c:v>
                </c:pt>
              </c:numCache>
            </c:numRef>
          </c:val>
        </c:ser>
        <c:ser>
          <c:idx val="3"/>
          <c:order val="3"/>
          <c:tx>
            <c:strRef>
              <c:f>'就業形態別 H26'!$A$19</c:f>
              <c:strCache>
                <c:ptCount val="1"/>
                <c:pt idx="0">
                  <c:v>契約社員・嘱託</c:v>
                </c:pt>
              </c:strCache>
            </c:strRef>
          </c:tx>
          <c:spPr>
            <a:pattFill prst="ltVert">
              <a:fgClr>
                <a:schemeClr val="accent1"/>
              </a:fgClr>
              <a:bgClr>
                <a:schemeClr val="bg1"/>
              </a:bgClr>
            </a:pattFill>
            <a:ln>
              <a:solidFill>
                <a:schemeClr val="accent1"/>
              </a:solidFill>
            </a:ln>
          </c:spPr>
          <c:cat>
            <c:strRef>
              <c:f>'就業形態別 H26'!$B$15:$L$15</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'就業形態別 H26'!$B$19:$L$19</c:f>
              <c:numCache>
                <c:formatCode>0.0</c:formatCode>
                <c:ptCount val="11"/>
                <c:pt idx="0">
                  <c:v>0.3401360544217687</c:v>
                </c:pt>
                <c:pt idx="1">
                  <c:v>3.9867109634551494</c:v>
                </c:pt>
                <c:pt idx="2">
                  <c:v>6.0790273556231007</c:v>
                </c:pt>
                <c:pt idx="3">
                  <c:v>5.1490514905149052</c:v>
                </c:pt>
                <c:pt idx="4">
                  <c:v>4.3981481481481479</c:v>
                </c:pt>
                <c:pt idx="5">
                  <c:v>4.7717842323651452</c:v>
                </c:pt>
                <c:pt idx="6">
                  <c:v>4.6948356807511731</c:v>
                </c:pt>
                <c:pt idx="7">
                  <c:v>4.909560723514212</c:v>
                </c:pt>
                <c:pt idx="8">
                  <c:v>3.8860103626943006</c:v>
                </c:pt>
                <c:pt idx="9">
                  <c:v>3.8793103448275863</c:v>
                </c:pt>
                <c:pt idx="10">
                  <c:v>0.48231511254019299</c:v>
                </c:pt>
              </c:numCache>
            </c:numRef>
          </c:val>
        </c:ser>
        <c:ser>
          <c:idx val="4"/>
          <c:order val="4"/>
          <c:tx>
            <c:strRef>
              <c:f>'就業形態別 H26'!$A$20</c:f>
              <c:strCache>
                <c:ptCount val="1"/>
                <c:pt idx="0">
                  <c:v>その他</c:v>
                </c:pt>
              </c:strCache>
            </c:strRef>
          </c:tx>
          <c:spPr>
            <a:pattFill prst="smCheck">
              <a:fgClr>
                <a:schemeClr val="accent1"/>
              </a:fgClr>
              <a:bgClr>
                <a:schemeClr val="bg1"/>
              </a:bgClr>
            </a:pattFill>
          </c:spPr>
          <c:cat>
            <c:strRef>
              <c:f>'就業形態別 H26'!$B$15:$L$15</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'就業形態別 H26'!$B$20:$L$20</c:f>
              <c:numCache>
                <c:formatCode>0.0</c:formatCode>
                <c:ptCount val="11"/>
                <c:pt idx="0">
                  <c:v>0</c:v>
                </c:pt>
                <c:pt idx="1">
                  <c:v>0.99667774086378735</c:v>
                </c:pt>
                <c:pt idx="2">
                  <c:v>1.21580547112462</c:v>
                </c:pt>
                <c:pt idx="3">
                  <c:v>0.81300813008130091</c:v>
                </c:pt>
                <c:pt idx="4">
                  <c:v>0.92592592592592582</c:v>
                </c:pt>
                <c:pt idx="5">
                  <c:v>1.0373443983402488</c:v>
                </c:pt>
                <c:pt idx="6">
                  <c:v>1.1737089201877933</c:v>
                </c:pt>
                <c:pt idx="7">
                  <c:v>1.2919896640826873</c:v>
                </c:pt>
                <c:pt idx="8">
                  <c:v>1.2953367875647668</c:v>
                </c:pt>
                <c:pt idx="9">
                  <c:v>1.0775862068965518</c:v>
                </c:pt>
                <c:pt idx="10">
                  <c:v>0.32154340836012862</c:v>
                </c:pt>
              </c:numCache>
            </c:numRef>
          </c:val>
        </c:ser>
        <c:ser>
          <c:idx val="5"/>
          <c:order val="5"/>
          <c:tx>
            <c:strRef>
              <c:f>'就業形態別 H26'!$A$21</c:f>
              <c:strCache>
                <c:ptCount val="1"/>
                <c:pt idx="0">
                  <c:v>役員</c:v>
                </c:pt>
              </c:strCache>
            </c:strRef>
          </c:tx>
          <c:spPr>
            <a:pattFill prst="ltHorz">
              <a:fgClr>
                <a:schemeClr val="accent1"/>
              </a:fgClr>
              <a:bgClr>
                <a:schemeClr val="bg1"/>
              </a:bgClr>
            </a:pattFill>
            <a:ln>
              <a:solidFill>
                <a:schemeClr val="accent1"/>
              </a:solidFill>
            </a:ln>
          </c:spPr>
          <c:cat>
            <c:strRef>
              <c:f>'就業形態別 H26'!$B$15:$L$15</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'就業形態別 H26'!$B$21:$L$21</c:f>
              <c:numCache>
                <c:formatCode>0.0</c:formatCode>
                <c:ptCount val="11"/>
                <c:pt idx="0">
                  <c:v>0</c:v>
                </c:pt>
                <c:pt idx="1">
                  <c:v>0</c:v>
                </c:pt>
                <c:pt idx="2">
                  <c:v>0.303951367781155</c:v>
                </c:pt>
                <c:pt idx="3">
                  <c:v>0.54200542005420049</c:v>
                </c:pt>
                <c:pt idx="4">
                  <c:v>0.92592592592592582</c:v>
                </c:pt>
                <c:pt idx="5">
                  <c:v>1.4522821576763485</c:v>
                </c:pt>
                <c:pt idx="6">
                  <c:v>1.8779342723004695</c:v>
                </c:pt>
                <c:pt idx="7">
                  <c:v>2.842377260981912</c:v>
                </c:pt>
                <c:pt idx="8">
                  <c:v>2.849740932642487</c:v>
                </c:pt>
                <c:pt idx="9">
                  <c:v>3.0172413793103448</c:v>
                </c:pt>
                <c:pt idx="10">
                  <c:v>1.3933547695605575</c:v>
                </c:pt>
              </c:numCache>
            </c:numRef>
          </c:val>
        </c:ser>
        <c:ser>
          <c:idx val="6"/>
          <c:order val="6"/>
          <c:tx>
            <c:strRef>
              <c:f>'就業形態別 H26'!$A$22</c:f>
              <c:strCache>
                <c:ptCount val="1"/>
                <c:pt idx="0">
                  <c:v>自営業主（内職者を含む）</c:v>
                </c:pt>
              </c:strCache>
            </c:strRef>
          </c:tx>
          <c:spPr>
            <a:pattFill prst="solidDmnd">
              <a:fgClr>
                <a:schemeClr val="accent1"/>
              </a:fgClr>
              <a:bgClr>
                <a:schemeClr val="bg1"/>
              </a:bgClr>
            </a:pattFill>
            <a:ln>
              <a:solidFill>
                <a:schemeClr val="accent1"/>
              </a:solidFill>
            </a:ln>
          </c:spPr>
          <c:cat>
            <c:strRef>
              <c:f>'就業形態別 H26'!$B$15:$L$15</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'就業形態別 H26'!$B$22:$L$22</c:f>
              <c:numCache>
                <c:formatCode>0.0</c:formatCode>
                <c:ptCount val="11"/>
                <c:pt idx="0">
                  <c:v>0</c:v>
                </c:pt>
                <c:pt idx="1">
                  <c:v>0.66445182724252494</c:v>
                </c:pt>
                <c:pt idx="2">
                  <c:v>1.21580547112462</c:v>
                </c:pt>
                <c:pt idx="3">
                  <c:v>1.8970189701897018</c:v>
                </c:pt>
                <c:pt idx="4">
                  <c:v>2.3148148148148149</c:v>
                </c:pt>
                <c:pt idx="5">
                  <c:v>2.6970954356846475</c:v>
                </c:pt>
                <c:pt idx="6">
                  <c:v>3.051643192488263</c:v>
                </c:pt>
                <c:pt idx="7">
                  <c:v>3.6175710594315245</c:v>
                </c:pt>
                <c:pt idx="8">
                  <c:v>3.6269430051813467</c:v>
                </c:pt>
                <c:pt idx="9">
                  <c:v>3.8793103448275863</c:v>
                </c:pt>
                <c:pt idx="10">
                  <c:v>2.6259378349410505</c:v>
                </c:pt>
              </c:numCache>
            </c:numRef>
          </c:val>
        </c:ser>
        <c:ser>
          <c:idx val="7"/>
          <c:order val="7"/>
          <c:tx>
            <c:strRef>
              <c:f>'就業形態別 H26'!$A$23</c:f>
              <c:strCache>
                <c:ptCount val="1"/>
                <c:pt idx="0">
                  <c:v>家族従業者</c:v>
                </c:pt>
              </c:strCache>
            </c:strRef>
          </c:tx>
          <c:spPr>
            <a:solidFill>
              <a:schemeClr val="accent1"/>
            </a:solidFill>
          </c:spPr>
          <c:cat>
            <c:strRef>
              <c:f>'就業形態別 H26'!$B$15:$L$15</c:f>
              <c:strCache>
                <c:ptCount val="11"/>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strCache>
            </c:strRef>
          </c:cat>
          <c:val>
            <c:numRef>
              <c:f>'就業形態別 H26'!$B$23:$L$23</c:f>
              <c:numCache>
                <c:formatCode>0.0</c:formatCode>
                <c:ptCount val="11"/>
                <c:pt idx="0">
                  <c:v>0</c:v>
                </c:pt>
                <c:pt idx="1">
                  <c:v>0.33222591362126247</c:v>
                </c:pt>
                <c:pt idx="2">
                  <c:v>0.60790273556231</c:v>
                </c:pt>
                <c:pt idx="3">
                  <c:v>1.3550135501355014</c:v>
                </c:pt>
                <c:pt idx="4">
                  <c:v>1.6203703703703702</c:v>
                </c:pt>
                <c:pt idx="5">
                  <c:v>1.8672199170124482</c:v>
                </c:pt>
                <c:pt idx="6">
                  <c:v>2.112676056338028</c:v>
                </c:pt>
                <c:pt idx="7">
                  <c:v>2.842377260981912</c:v>
                </c:pt>
                <c:pt idx="8">
                  <c:v>3.8860103626943006</c:v>
                </c:pt>
                <c:pt idx="9">
                  <c:v>4.7413793103448274</c:v>
                </c:pt>
                <c:pt idx="10">
                  <c:v>2.947481243301179</c:v>
                </c:pt>
              </c:numCache>
            </c:numRef>
          </c:val>
        </c:ser>
        <c:dLbls>
          <c:showLegendKey val="0"/>
          <c:showVal val="0"/>
          <c:showCatName val="0"/>
          <c:showSerName val="0"/>
          <c:showPercent val="0"/>
          <c:showBubbleSize val="0"/>
        </c:dLbls>
        <c:axId val="299320456"/>
        <c:axId val="299323200"/>
      </c:areaChart>
      <c:catAx>
        <c:axId val="299320456"/>
        <c:scaling>
          <c:orientation val="minMax"/>
        </c:scaling>
        <c:delete val="0"/>
        <c:axPos val="b"/>
        <c:numFmt formatCode="General" sourceLinked="0"/>
        <c:majorTickMark val="none"/>
        <c:minorTickMark val="none"/>
        <c:tickLblPos val="nextTo"/>
        <c:txPr>
          <a:bodyPr/>
          <a:lstStyle/>
          <a:p>
            <a:pPr>
              <a:defRPr sz="800">
                <a:latin typeface="ＭＳ Ｐゴシック" panose="020B0600070205080204" pitchFamily="50" charset="-128"/>
                <a:ea typeface="ＭＳ Ｐゴシック" panose="020B0600070205080204" pitchFamily="50" charset="-128"/>
              </a:defRPr>
            </a:pPr>
            <a:endParaRPr lang="ja-JP"/>
          </a:p>
        </c:txPr>
        <c:crossAx val="299323200"/>
        <c:crosses val="autoZero"/>
        <c:auto val="1"/>
        <c:lblAlgn val="ctr"/>
        <c:lblOffset val="100"/>
        <c:noMultiLvlLbl val="0"/>
      </c:catAx>
      <c:valAx>
        <c:axId val="299323200"/>
        <c:scaling>
          <c:orientation val="minMax"/>
        </c:scaling>
        <c:delete val="0"/>
        <c:axPos val="l"/>
        <c:title>
          <c:tx>
            <c:rich>
              <a:bodyPr rot="0" vert="horz"/>
              <a:lstStyle/>
              <a:p>
                <a:pPr>
                  <a:defRPr sz="800">
                    <a:latin typeface="ＭＳ Ｐゴシック" panose="020B0600070205080204" pitchFamily="50" charset="-128"/>
                    <a:ea typeface="ＭＳ Ｐゴシック" panose="020B0600070205080204" pitchFamily="50" charset="-128"/>
                  </a:defRPr>
                </a:pPr>
                <a:r>
                  <a:rPr lang="ja-JP" altLang="en-US" sz="800" b="0">
                    <a:latin typeface="ＭＳ Ｐゴシック" panose="020B0600070205080204" pitchFamily="50" charset="-128"/>
                    <a:ea typeface="ＭＳ Ｐゴシック" panose="020B0600070205080204" pitchFamily="50" charset="-128"/>
                  </a:rPr>
                  <a:t>（％）</a:t>
                </a:r>
              </a:p>
            </c:rich>
          </c:tx>
          <c:layout>
            <c:manualLayout>
              <c:xMode val="edge"/>
              <c:yMode val="edge"/>
              <c:x val="6.8114091102596851E-3"/>
              <c:y val="8.5287818743025271E-3"/>
            </c:manualLayout>
          </c:layout>
          <c:overlay val="0"/>
        </c:title>
        <c:numFmt formatCode="0.0" sourceLinked="1"/>
        <c:majorTickMark val="none"/>
        <c:minorTickMark val="none"/>
        <c:tickLblPos val="nextTo"/>
        <c:txPr>
          <a:bodyPr/>
          <a:lstStyle/>
          <a:p>
            <a:pPr>
              <a:defRPr sz="900">
                <a:latin typeface="ＭＳ Ｐゴシック" panose="020B0600070205080204" pitchFamily="50" charset="-128"/>
                <a:ea typeface="ＭＳ Ｐゴシック" panose="020B0600070205080204" pitchFamily="50" charset="-128"/>
              </a:defRPr>
            </a:pPr>
            <a:endParaRPr lang="ja-JP"/>
          </a:p>
        </c:txPr>
        <c:crossAx val="299320456"/>
        <c:crosses val="autoZero"/>
        <c:crossBetween val="midCat"/>
      </c:valAx>
      <c:spPr>
        <a:ln>
          <a:solidFill>
            <a:schemeClr val="bg1">
              <a:lumMod val="50000"/>
            </a:schemeClr>
          </a:solidFill>
        </a:ln>
      </c:spPr>
    </c:plotArea>
    <c:legend>
      <c:legendPos val="b"/>
      <c:layout>
        <c:manualLayout>
          <c:xMode val="edge"/>
          <c:yMode val="edge"/>
          <c:x val="7.1968546704687136E-2"/>
          <c:y val="0.86901688172213676"/>
          <c:w val="0.87129783933472416"/>
          <c:h val="0.11353764925590279"/>
        </c:manualLayout>
      </c:layout>
      <c:overlay val="0"/>
      <c:spPr>
        <a:ln>
          <a:solidFill>
            <a:schemeClr val="bg1">
              <a:lumMod val="50000"/>
            </a:schemeClr>
          </a:solidFill>
        </a:ln>
      </c:spPr>
      <c:txPr>
        <a:bodyPr/>
        <a:lstStyle/>
        <a:p>
          <a:pPr>
            <a:defRPr sz="1000"/>
          </a:pPr>
          <a:endParaRPr lang="ja-JP"/>
        </a:p>
      </c:txPr>
    </c:legend>
    <c:plotVisOnly val="1"/>
    <c:dispBlanksAs val="zero"/>
    <c:showDLblsOverMax val="0"/>
  </c:chart>
  <c:spPr>
    <a:ln>
      <a:noFill/>
    </a:ln>
  </c:spPr>
  <c:txPr>
    <a:bodyPr/>
    <a:lstStyle/>
    <a:p>
      <a:pPr>
        <a:defRPr sz="1050"/>
      </a:pPr>
      <a:endParaRPr lang="ja-JP"/>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30284843634154"/>
          <c:y val="3.8384055972031567E-2"/>
          <c:w val="0.84702266641574975"/>
          <c:h val="0.70812153870332784"/>
        </c:manualLayout>
      </c:layout>
      <c:barChart>
        <c:barDir val="col"/>
        <c:grouping val="clustered"/>
        <c:varyColors val="0"/>
        <c:ser>
          <c:idx val="0"/>
          <c:order val="0"/>
          <c:invertIfNegative val="0"/>
          <c:dLbls>
            <c:dLbl>
              <c:idx val="0"/>
              <c:layout>
                <c:manualLayout>
                  <c:x val="3.0518151044441776E-4"/>
                  <c:y val="1.13731655608468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777777777777779E-3"/>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1714140605692336E-3"/>
                  <c:y val="-2.72150375377933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1.04683789014631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1.04683789014631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
                  <c:y val="1.74472981691052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8.6384959494296559E-3"/>
                  <c:y val="3.489459633821051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055803974859345E-16"/>
                  <c:y val="6.97891926764210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latin typeface="+mn-ea"/>
                    <a:ea typeface="+mn-ea"/>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グラフ!$A$1:$A$13</c:f>
              <c:strCache>
                <c:ptCount val="13"/>
                <c:pt idx="0">
                  <c:v>フィリピン（2013）</c:v>
                </c:pt>
                <c:pt idx="1">
                  <c:v>アメリカ（2013）</c:v>
                </c:pt>
                <c:pt idx="2">
                  <c:v>フランス（2013）</c:v>
                </c:pt>
                <c:pt idx="3">
                  <c:v>スウェーデン（2013）</c:v>
                </c:pt>
                <c:pt idx="4">
                  <c:v>イギリス（2013）</c:v>
                </c:pt>
                <c:pt idx="5">
                  <c:v>シンガポール（2013）</c:v>
                </c:pt>
                <c:pt idx="6">
                  <c:v>香港（2013）</c:v>
                </c:pt>
                <c:pt idx="7">
                  <c:v>ドイツ（2013）</c:v>
                </c:pt>
                <c:pt idx="8">
                  <c:v>タイ（2013）</c:v>
                </c:pt>
                <c:pt idx="9">
                  <c:v>イタリア（2013）</c:v>
                </c:pt>
                <c:pt idx="10">
                  <c:v>マレーシア（2013）</c:v>
                </c:pt>
                <c:pt idx="11">
                  <c:v>韓国（2013）</c:v>
                </c:pt>
                <c:pt idx="12">
                  <c:v>日本（2014）</c:v>
                </c:pt>
              </c:strCache>
            </c:strRef>
          </c:cat>
          <c:val>
            <c:numRef>
              <c:f>グラフ!$B$1:$B$13</c:f>
              <c:numCache>
                <c:formatCode>General</c:formatCode>
                <c:ptCount val="13"/>
                <c:pt idx="0">
                  <c:v>47.1</c:v>
                </c:pt>
                <c:pt idx="1">
                  <c:v>43.4</c:v>
                </c:pt>
                <c:pt idx="2">
                  <c:v>36.1</c:v>
                </c:pt>
                <c:pt idx="3">
                  <c:v>35.4</c:v>
                </c:pt>
                <c:pt idx="4">
                  <c:v>33.799999999999997</c:v>
                </c:pt>
                <c:pt idx="5">
                  <c:v>33.700000000000003</c:v>
                </c:pt>
                <c:pt idx="6" formatCode="0.0">
                  <c:v>31.03448275862069</c:v>
                </c:pt>
                <c:pt idx="7">
                  <c:v>28.8</c:v>
                </c:pt>
                <c:pt idx="8">
                  <c:v>28.2</c:v>
                </c:pt>
                <c:pt idx="9" formatCode="0.0">
                  <c:v>26.881720430107524</c:v>
                </c:pt>
                <c:pt idx="10" formatCode="0.0">
                  <c:v>22</c:v>
                </c:pt>
                <c:pt idx="11">
                  <c:v>11.4</c:v>
                </c:pt>
                <c:pt idx="12">
                  <c:v>11.3</c:v>
                </c:pt>
              </c:numCache>
            </c:numRef>
          </c:val>
        </c:ser>
        <c:dLbls>
          <c:showLegendKey val="0"/>
          <c:showVal val="0"/>
          <c:showCatName val="0"/>
          <c:showSerName val="0"/>
          <c:showPercent val="0"/>
          <c:showBubbleSize val="0"/>
        </c:dLbls>
        <c:gapWidth val="150"/>
        <c:axId val="299318888"/>
        <c:axId val="299323592"/>
      </c:barChart>
      <c:catAx>
        <c:axId val="299318888"/>
        <c:scaling>
          <c:orientation val="minMax"/>
        </c:scaling>
        <c:delete val="0"/>
        <c:axPos val="b"/>
        <c:numFmt formatCode="General" sourceLinked="0"/>
        <c:majorTickMark val="in"/>
        <c:minorTickMark val="none"/>
        <c:tickLblPos val="nextTo"/>
        <c:spPr>
          <a:ln>
            <a:solidFill>
              <a:schemeClr val="tx1"/>
            </a:solidFill>
          </a:ln>
        </c:spPr>
        <c:txPr>
          <a:bodyPr/>
          <a:lstStyle/>
          <a:p>
            <a:pPr>
              <a:defRPr sz="900">
                <a:latin typeface="ＭＳ Ｐゴシック" panose="020B0600070205080204" pitchFamily="50" charset="-128"/>
                <a:ea typeface="ＭＳ Ｐゴシック" panose="020B0600070205080204" pitchFamily="50" charset="-128"/>
              </a:defRPr>
            </a:pPr>
            <a:endParaRPr lang="ja-JP"/>
          </a:p>
        </c:txPr>
        <c:crossAx val="299323592"/>
        <c:crosses val="autoZero"/>
        <c:auto val="1"/>
        <c:lblAlgn val="ctr"/>
        <c:lblOffset val="100"/>
        <c:noMultiLvlLbl val="0"/>
      </c:catAx>
      <c:valAx>
        <c:axId val="299323592"/>
        <c:scaling>
          <c:orientation val="minMax"/>
        </c:scaling>
        <c:delete val="0"/>
        <c:axPos val="l"/>
        <c:majorGridlines/>
        <c:numFmt formatCode="#,##0.0_);[Red]\(#,##0.0\)" sourceLinked="0"/>
        <c:majorTickMark val="in"/>
        <c:minorTickMark val="none"/>
        <c:tickLblPos val="nextTo"/>
        <c:spPr>
          <a:ln>
            <a:solidFill>
              <a:schemeClr val="tx1"/>
            </a:solidFill>
          </a:ln>
        </c:spPr>
        <c:txPr>
          <a:bodyPr/>
          <a:lstStyle/>
          <a:p>
            <a:pPr>
              <a:defRPr>
                <a:latin typeface="ＭＳ Ｐゴシック" panose="020B0600070205080204" pitchFamily="50" charset="-128"/>
                <a:ea typeface="ＭＳ Ｐゴシック" panose="020B0600070205080204" pitchFamily="50" charset="-128"/>
              </a:defRPr>
            </a:pPr>
            <a:endParaRPr lang="ja-JP"/>
          </a:p>
        </c:txPr>
        <c:crossAx val="29931888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51700392289655"/>
          <c:y val="8.0928955216694312E-2"/>
          <c:w val="0.8180535348913045"/>
          <c:h val="0.75398570229541584"/>
        </c:manualLayout>
      </c:layout>
      <c:lineChart>
        <c:grouping val="standard"/>
        <c:varyColors val="0"/>
        <c:ser>
          <c:idx val="0"/>
          <c:order val="0"/>
          <c:tx>
            <c:strRef>
              <c:f>管理職!$H$35</c:f>
              <c:strCache>
                <c:ptCount val="1"/>
                <c:pt idx="0">
                  <c:v>課長級以上</c:v>
                </c:pt>
              </c:strCache>
            </c:strRef>
          </c:tx>
          <c:spPr>
            <a:ln>
              <a:solidFill>
                <a:srgbClr val="FF0000"/>
              </a:solidFill>
            </a:ln>
          </c:spPr>
          <c:marker>
            <c:spPr>
              <a:solidFill>
                <a:srgbClr val="FF0000"/>
              </a:solidFill>
              <a:ln>
                <a:solidFill>
                  <a:srgbClr val="FF0000"/>
                </a:solidFill>
              </a:ln>
            </c:spPr>
          </c:marker>
          <c:dLbls>
            <c:dLbl>
              <c:idx val="0"/>
              <c:layout>
                <c:manualLayout>
                  <c:x val="-3.5842293906810055E-2"/>
                  <c:y val="-3.2764498075408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0"/>
                  <c:y val="8.2392950796486824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rgbClr val="FF0000"/>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管理職!$G$36:$G$61</c:f>
              <c:numCache>
                <c:formatCode>General</c:formatCode>
                <c:ptCount val="26"/>
                <c:pt idx="0">
                  <c:v>60</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管理職!$H$36:$H$61</c:f>
              <c:numCache>
                <c:formatCode>0.0_);[Red]\(0.0\)</c:formatCode>
                <c:ptCount val="26"/>
                <c:pt idx="0">
                  <c:v>1.4252208088577103</c:v>
                </c:pt>
                <c:pt idx="1">
                  <c:v>1.7527346731111677</c:v>
                </c:pt>
                <c:pt idx="2">
                  <c:v>1.9896572196356592</c:v>
                </c:pt>
                <c:pt idx="3">
                  <c:v>2.5525013452167125</c:v>
                </c:pt>
                <c:pt idx="4">
                  <c:v>2.2260207451147975</c:v>
                </c:pt>
                <c:pt idx="5">
                  <c:v>2.233456330564541</c:v>
                </c:pt>
                <c:pt idx="6">
                  <c:v>2.3167911084894679</c:v>
                </c:pt>
                <c:pt idx="7">
                  <c:v>2.6121405347391016</c:v>
                </c:pt>
                <c:pt idx="8">
                  <c:v>3.2692574280301279</c:v>
                </c:pt>
                <c:pt idx="9">
                  <c:v>2.8108723450706421</c:v>
                </c:pt>
                <c:pt idx="10">
                  <c:v>2.983939722113413</c:v>
                </c:pt>
                <c:pt idx="11">
                  <c:v>3.4591294948017679</c:v>
                </c:pt>
                <c:pt idx="12">
                  <c:v>3.0873165770739504</c:v>
                </c:pt>
                <c:pt idx="13">
                  <c:v>3.8331262031824935</c:v>
                </c:pt>
                <c:pt idx="14">
                  <c:v>4.1049126426947824</c:v>
                </c:pt>
                <c:pt idx="15">
                  <c:v>4.2696203730000946</c:v>
                </c:pt>
                <c:pt idx="16">
                  <c:v>4.3760850852749371</c:v>
                </c:pt>
                <c:pt idx="17">
                  <c:v>5.1202203790759651</c:v>
                </c:pt>
                <c:pt idx="18">
                  <c:v>5.768226074566611</c:v>
                </c:pt>
                <c:pt idx="19">
                  <c:v>5.8764182718425504</c:v>
                </c:pt>
                <c:pt idx="20">
                  <c:v>6.5040650406504072</c:v>
                </c:pt>
                <c:pt idx="21">
                  <c:v>6.158341202773272</c:v>
                </c:pt>
                <c:pt idx="22">
                  <c:v>7.1925350138836901</c:v>
                </c:pt>
                <c:pt idx="23">
                  <c:v>6.8688725910578423</c:v>
                </c:pt>
                <c:pt idx="24">
                  <c:v>7.5</c:v>
                </c:pt>
                <c:pt idx="25">
                  <c:v>8.3000000000000007</c:v>
                </c:pt>
              </c:numCache>
            </c:numRef>
          </c:val>
          <c:smooth val="0"/>
        </c:ser>
        <c:ser>
          <c:idx val="1"/>
          <c:order val="1"/>
          <c:tx>
            <c:strRef>
              <c:f>管理職!$I$35</c:f>
              <c:strCache>
                <c:ptCount val="1"/>
                <c:pt idx="0">
                  <c:v>部長級</c:v>
                </c:pt>
              </c:strCache>
            </c:strRef>
          </c:tx>
          <c:spPr>
            <a:ln>
              <a:solidFill>
                <a:schemeClr val="tx1"/>
              </a:solidFill>
            </a:ln>
          </c:spPr>
          <c:marker>
            <c:symbol val="square"/>
            <c:size val="4"/>
            <c:spPr>
              <a:solidFill>
                <a:schemeClr val="tx1"/>
              </a:solidFill>
              <a:ln>
                <a:solidFill>
                  <a:schemeClr val="tx1"/>
                </a:solidFill>
              </a:ln>
            </c:spPr>
          </c:marker>
          <c:dLbls>
            <c:dLbl>
              <c:idx val="0"/>
              <c:layout>
                <c:manualLayout>
                  <c:x val="-2.8554360812425392E-2"/>
                  <c:y val="2.52559672664609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5"/>
              <c:layout/>
              <c:dLblPos val="b"/>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0"/>
            <c:showCatName val="0"/>
            <c:showSerName val="0"/>
            <c:showPercent val="0"/>
            <c:showBubbleSize val="0"/>
            <c:extLst>
              <c:ext xmlns:c15="http://schemas.microsoft.com/office/drawing/2012/chart" uri="{CE6537A1-D6FC-4f65-9D91-7224C49458BB}">
                <c15:showLeaderLines val="0"/>
              </c:ext>
            </c:extLst>
          </c:dLbls>
          <c:cat>
            <c:numRef>
              <c:f>管理職!$G$36:$G$61</c:f>
              <c:numCache>
                <c:formatCode>General</c:formatCode>
                <c:ptCount val="26"/>
                <c:pt idx="0">
                  <c:v>60</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管理職!$I$36:$I$61</c:f>
              <c:numCache>
                <c:formatCode>0.0_);[Red]\(0.0\)</c:formatCode>
                <c:ptCount val="26"/>
                <c:pt idx="0">
                  <c:v>1.0297697060475568</c:v>
                </c:pt>
                <c:pt idx="1">
                  <c:v>1.1472972593901651</c:v>
                </c:pt>
                <c:pt idx="2">
                  <c:v>1.1643888903296076</c:v>
                </c:pt>
                <c:pt idx="3">
                  <c:v>1.6660374984270796</c:v>
                </c:pt>
                <c:pt idx="4">
                  <c:v>1.5788404914204488</c:v>
                </c:pt>
                <c:pt idx="5">
                  <c:v>1.4053060152350934</c:v>
                </c:pt>
                <c:pt idx="6">
                  <c:v>1.344988228222211</c:v>
                </c:pt>
                <c:pt idx="7">
                  <c:v>1.4102145268430797</c:v>
                </c:pt>
                <c:pt idx="8">
                  <c:v>2.2425837805001518</c:v>
                </c:pt>
                <c:pt idx="9">
                  <c:v>1.9960800495151638</c:v>
                </c:pt>
                <c:pt idx="10">
                  <c:v>2.097218290831425</c:v>
                </c:pt>
                <c:pt idx="11">
                  <c:v>2.2213386348575215</c:v>
                </c:pt>
                <c:pt idx="12">
                  <c:v>1.8331110588112236</c:v>
                </c:pt>
                <c:pt idx="13">
                  <c:v>2.3897966075278592</c:v>
                </c:pt>
                <c:pt idx="14">
                  <c:v>3.055547943328492</c:v>
                </c:pt>
                <c:pt idx="15">
                  <c:v>2.656356846036505</c:v>
                </c:pt>
                <c:pt idx="16">
                  <c:v>2.8133671130413802</c:v>
                </c:pt>
                <c:pt idx="17">
                  <c:v>3.6814133521003711</c:v>
                </c:pt>
                <c:pt idx="18">
                  <c:v>4.0570262606990486</c:v>
                </c:pt>
                <c:pt idx="19">
                  <c:v>4.1474049169993696</c:v>
                </c:pt>
                <c:pt idx="20">
                  <c:v>4.9003187638446164</c:v>
                </c:pt>
                <c:pt idx="21">
                  <c:v>4.2083731078685398</c:v>
                </c:pt>
                <c:pt idx="22">
                  <c:v>5.095271700776288</c:v>
                </c:pt>
                <c:pt idx="23">
                  <c:v>4.8569842281672191</c:v>
                </c:pt>
                <c:pt idx="24">
                  <c:v>5.0999999999999996</c:v>
                </c:pt>
                <c:pt idx="25">
                  <c:v>6</c:v>
                </c:pt>
              </c:numCache>
            </c:numRef>
          </c:val>
          <c:smooth val="0"/>
        </c:ser>
        <c:ser>
          <c:idx val="2"/>
          <c:order val="2"/>
          <c:tx>
            <c:strRef>
              <c:f>管理職!$J$35</c:f>
              <c:strCache>
                <c:ptCount val="1"/>
                <c:pt idx="0">
                  <c:v>課長級</c:v>
                </c:pt>
              </c:strCache>
            </c:strRef>
          </c:tx>
          <c:spPr>
            <a:ln>
              <a:solidFill>
                <a:srgbClr val="00B050"/>
              </a:solidFill>
            </a:ln>
          </c:spPr>
          <c:marker>
            <c:spPr>
              <a:solidFill>
                <a:srgbClr val="00B050"/>
              </a:solidFill>
              <a:ln>
                <a:solidFill>
                  <a:srgbClr val="00B050"/>
                </a:solidFill>
              </a:ln>
            </c:spPr>
          </c:marker>
          <c:dLbls>
            <c:dLbl>
              <c:idx val="0"/>
              <c:layout>
                <c:manualLayout>
                  <c:x val="-3.6917562724014821E-2"/>
                  <c:y val="-6.48464024409121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2"/>
              <c:delete val="1"/>
              <c:extLst>
                <c:ext xmlns:c15="http://schemas.microsoft.com/office/drawing/2012/chart" uri="{CE6537A1-D6FC-4f65-9D91-7224C49458BB}"/>
              </c:extLst>
            </c:dLbl>
            <c:dLbl>
              <c:idx val="25"/>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rgbClr val="00B050"/>
                    </a:solidFill>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管理職!$G$36:$G$61</c:f>
              <c:numCache>
                <c:formatCode>General</c:formatCode>
                <c:ptCount val="26"/>
                <c:pt idx="0">
                  <c:v>60</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管理職!$J$36:$J$61</c:f>
              <c:numCache>
                <c:formatCode>0.0_);[Red]\(0.0\)</c:formatCode>
                <c:ptCount val="26"/>
                <c:pt idx="0">
                  <c:v>1.5806437370303326</c:v>
                </c:pt>
                <c:pt idx="1">
                  <c:v>2.0150460008993574</c:v>
                </c:pt>
                <c:pt idx="2">
                  <c:v>2.3454181618986931</c:v>
                </c:pt>
                <c:pt idx="3">
                  <c:v>2.9344784956731083</c:v>
                </c:pt>
                <c:pt idx="4">
                  <c:v>2.5115049994961316</c:v>
                </c:pt>
                <c:pt idx="5">
                  <c:v>2.604509933151304</c:v>
                </c:pt>
                <c:pt idx="6">
                  <c:v>2.7531602861127356</c:v>
                </c:pt>
                <c:pt idx="7">
                  <c:v>3.1027738264580371</c:v>
                </c:pt>
                <c:pt idx="8">
                  <c:v>3.7182580973676638</c:v>
                </c:pt>
                <c:pt idx="9">
                  <c:v>3.1639769323617504</c:v>
                </c:pt>
                <c:pt idx="10">
                  <c:v>3.3612157309275643</c:v>
                </c:pt>
                <c:pt idx="11">
                  <c:v>3.9892379125183055</c:v>
                </c:pt>
                <c:pt idx="12">
                  <c:v>3.6472744679112235</c:v>
                </c:pt>
                <c:pt idx="13">
                  <c:v>4.489800742193963</c:v>
                </c:pt>
                <c:pt idx="14">
                  <c:v>4.5677609631097997</c:v>
                </c:pt>
                <c:pt idx="15">
                  <c:v>4.9608943584195462</c:v>
                </c:pt>
                <c:pt idx="16">
                  <c:v>5.0532721322445395</c:v>
                </c:pt>
                <c:pt idx="17">
                  <c:v>5.7620073391714746</c:v>
                </c:pt>
                <c:pt idx="18">
                  <c:v>6.4971273125416227</c:v>
                </c:pt>
                <c:pt idx="19">
                  <c:v>6.601528937454562</c:v>
                </c:pt>
                <c:pt idx="20">
                  <c:v>7.2276527801477224</c:v>
                </c:pt>
                <c:pt idx="21">
                  <c:v>6.9779438738077761</c:v>
                </c:pt>
                <c:pt idx="22">
                  <c:v>8.127564247778702</c:v>
                </c:pt>
                <c:pt idx="23">
                  <c:v>7.8762045959970344</c:v>
                </c:pt>
                <c:pt idx="24">
                  <c:v>8.5</c:v>
                </c:pt>
                <c:pt idx="25">
                  <c:v>9.1999999999999993</c:v>
                </c:pt>
              </c:numCache>
            </c:numRef>
          </c:val>
          <c:smooth val="0"/>
        </c:ser>
        <c:ser>
          <c:idx val="3"/>
          <c:order val="3"/>
          <c:tx>
            <c:strRef>
              <c:f>管理職!$K$35</c:f>
              <c:strCache>
                <c:ptCount val="1"/>
                <c:pt idx="0">
                  <c:v>係長級</c:v>
                </c:pt>
              </c:strCache>
            </c:strRef>
          </c:tx>
          <c:spPr>
            <a:ln>
              <a:solidFill>
                <a:schemeClr val="accent1"/>
              </a:solidFill>
            </a:ln>
          </c:spPr>
          <c:marker>
            <c:symbol val="x"/>
            <c:size val="5"/>
            <c:spPr>
              <a:solidFill>
                <a:schemeClr val="accent1"/>
              </a:solidFill>
              <a:ln>
                <a:solidFill>
                  <a:srgbClr val="4F81BD"/>
                </a:solidFill>
              </a:ln>
            </c:spPr>
          </c:marker>
          <c:dLbls>
            <c:dLbl>
              <c:idx val="0"/>
              <c:layout>
                <c:manualLayout>
                  <c:x val="-3.2138590203106332E-2"/>
                  <c:y val="-4.300340372397331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2"/>
              <c:delete val="1"/>
              <c:extLst>
                <c:ext xmlns:c15="http://schemas.microsoft.com/office/drawing/2012/chart" uri="{CE6537A1-D6FC-4f65-9D91-7224C49458BB}"/>
              </c:extLst>
            </c:dLbl>
            <c:dLbl>
              <c:idx val="25"/>
              <c:layout>
                <c:manualLayout>
                  <c:x val="-5.875665209521401E-2"/>
                  <c:y val="-3.50170040885068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rgbClr val="0070C0"/>
                    </a:solidFill>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管理職!$G$36:$G$61</c:f>
              <c:numCache>
                <c:formatCode>General</c:formatCode>
                <c:ptCount val="26"/>
                <c:pt idx="0">
                  <c:v>60</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管理職!$K$36:$K$61</c:f>
              <c:numCache>
                <c:formatCode>0.0_);[Red]\(0.0\)</c:formatCode>
                <c:ptCount val="26"/>
                <c:pt idx="0">
                  <c:v>3.876757957068838</c:v>
                </c:pt>
                <c:pt idx="1">
                  <c:v>4.961464354527938</c:v>
                </c:pt>
                <c:pt idx="2">
                  <c:v>6.1534193034729849</c:v>
                </c:pt>
                <c:pt idx="3">
                  <c:v>6.6405038528520643</c:v>
                </c:pt>
                <c:pt idx="4">
                  <c:v>7.3108025460393691</c:v>
                </c:pt>
                <c:pt idx="5">
                  <c:v>6.3919897849530338</c:v>
                </c:pt>
                <c:pt idx="6">
                  <c:v>7.2742325818367091</c:v>
                </c:pt>
                <c:pt idx="7">
                  <c:v>7.292986465524387</c:v>
                </c:pt>
                <c:pt idx="8">
                  <c:v>7.7956482833325484</c:v>
                </c:pt>
                <c:pt idx="9">
                  <c:v>8.0511242828465193</c:v>
                </c:pt>
                <c:pt idx="10">
                  <c:v>8.1709836697054943</c:v>
                </c:pt>
                <c:pt idx="11">
                  <c:v>8.1316084090060947</c:v>
                </c:pt>
                <c:pt idx="12">
                  <c:v>8.304295152809523</c:v>
                </c:pt>
                <c:pt idx="13">
                  <c:v>9.5803780912057395</c:v>
                </c:pt>
                <c:pt idx="14">
                  <c:v>9.417930263433723</c:v>
                </c:pt>
                <c:pt idx="15">
                  <c:v>10.980554978894194</c:v>
                </c:pt>
                <c:pt idx="16">
                  <c:v>10.362743023720526</c:v>
                </c:pt>
                <c:pt idx="17">
                  <c:v>10.841526651737063</c:v>
                </c:pt>
                <c:pt idx="18">
                  <c:v>12.41289665523156</c:v>
                </c:pt>
                <c:pt idx="19">
                  <c:v>12.654555589338198</c:v>
                </c:pt>
                <c:pt idx="20">
                  <c:v>13.769888975319992</c:v>
                </c:pt>
                <c:pt idx="21">
                  <c:v>13.727030625832223</c:v>
                </c:pt>
                <c:pt idx="22">
                  <c:v>15.333758626689093</c:v>
                </c:pt>
                <c:pt idx="23">
                  <c:v>14.426630767347937</c:v>
                </c:pt>
                <c:pt idx="24">
                  <c:v>15.4</c:v>
                </c:pt>
                <c:pt idx="25">
                  <c:v>16.2</c:v>
                </c:pt>
              </c:numCache>
            </c:numRef>
          </c:val>
          <c:smooth val="0"/>
        </c:ser>
        <c:dLbls>
          <c:showLegendKey val="0"/>
          <c:showVal val="0"/>
          <c:showCatName val="0"/>
          <c:showSerName val="0"/>
          <c:showPercent val="0"/>
          <c:showBubbleSize val="0"/>
        </c:dLbls>
        <c:marker val="1"/>
        <c:smooth val="0"/>
        <c:axId val="299321632"/>
        <c:axId val="299320848"/>
      </c:lineChart>
      <c:catAx>
        <c:axId val="299321632"/>
        <c:scaling>
          <c:orientation val="minMax"/>
        </c:scaling>
        <c:delete val="0"/>
        <c:axPos val="b"/>
        <c:numFmt formatCode="General" sourceLinked="1"/>
        <c:majorTickMark val="in"/>
        <c:minorTickMark val="none"/>
        <c:tickLblPos val="nextTo"/>
        <c:spPr>
          <a:ln>
            <a:solidFill>
              <a:schemeClr val="tx1"/>
            </a:solidFill>
          </a:ln>
        </c:spPr>
        <c:txPr>
          <a:bodyPr/>
          <a:lstStyle/>
          <a:p>
            <a:pPr>
              <a:defRPr>
                <a:latin typeface="ＭＳ Ｐゴシック" panose="020B0600070205080204" pitchFamily="50" charset="-128"/>
                <a:ea typeface="ＭＳ Ｐゴシック" panose="020B0600070205080204" pitchFamily="50" charset="-128"/>
              </a:defRPr>
            </a:pPr>
            <a:endParaRPr lang="ja-JP"/>
          </a:p>
        </c:txPr>
        <c:crossAx val="299320848"/>
        <c:crosses val="autoZero"/>
        <c:auto val="1"/>
        <c:lblAlgn val="ctr"/>
        <c:lblOffset val="150"/>
        <c:noMultiLvlLbl val="0"/>
      </c:catAx>
      <c:valAx>
        <c:axId val="299320848"/>
        <c:scaling>
          <c:orientation val="minMax"/>
        </c:scaling>
        <c:delete val="0"/>
        <c:axPos val="l"/>
        <c:numFmt formatCode="0.0_);[Red]\(0.0\)" sourceLinked="1"/>
        <c:majorTickMark val="in"/>
        <c:minorTickMark val="none"/>
        <c:tickLblPos val="nextTo"/>
        <c:spPr>
          <a:ln>
            <a:solidFill>
              <a:schemeClr val="tx1"/>
            </a:solidFill>
          </a:ln>
        </c:spPr>
        <c:txPr>
          <a:bodyPr/>
          <a:lstStyle/>
          <a:p>
            <a:pPr>
              <a:defRPr>
                <a:latin typeface="ＭＳ Ｐゴシック" panose="020B0600070205080204" pitchFamily="50" charset="-128"/>
                <a:ea typeface="ＭＳ Ｐゴシック" panose="020B0600070205080204" pitchFamily="50" charset="-128"/>
              </a:defRPr>
            </a:pPr>
            <a:endParaRPr lang="ja-JP"/>
          </a:p>
        </c:txPr>
        <c:crossAx val="299321632"/>
        <c:crosses val="autoZero"/>
        <c:crossBetween val="between"/>
      </c:valAx>
      <c:spPr>
        <a:ln>
          <a:solidFill>
            <a:sysClr val="window" lastClr="FFFFFF">
              <a:lumMod val="50000"/>
            </a:sysClr>
          </a:solidFill>
        </a:ln>
      </c:spPr>
    </c:plotArea>
    <c:legend>
      <c:legendPos val="b"/>
      <c:layout>
        <c:manualLayout>
          <c:xMode val="edge"/>
          <c:yMode val="edge"/>
          <c:x val="2.7665344484140687E-2"/>
          <c:y val="0.91243402616938518"/>
          <c:w val="0.91783391404597203"/>
          <c:h val="6.6066471512947048E-2"/>
        </c:manualLayout>
      </c:layout>
      <c:overlay val="0"/>
      <c:spPr>
        <a:ln>
          <a:solidFill>
            <a:schemeClr val="bg1">
              <a:lumMod val="50000"/>
            </a:schemeClr>
          </a:solidFill>
        </a:ln>
      </c:spPr>
    </c:legend>
    <c:plotVisOnly val="1"/>
    <c:dispBlanksAs val="gap"/>
    <c:showDLblsOverMax val="0"/>
  </c:chart>
  <c:spPr>
    <a:ln>
      <a:noFill/>
    </a:ln>
  </c:spPr>
  <c:txPr>
    <a:bodyPr/>
    <a:lstStyle/>
    <a:p>
      <a:pPr>
        <a:defRPr sz="1000">
          <a:latin typeface="+mj-ea"/>
          <a:ea typeface="+mj-ea"/>
        </a:defRPr>
      </a:pPr>
      <a:endParaRPr lang="ja-JP"/>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5BA3B1-AC87-490A-BA85-D27D143FF7DE}" type="doc">
      <dgm:prSet loTypeId="urn:microsoft.com/office/officeart/2005/8/layout/cycle4" loCatId="cycle" qsTypeId="urn:microsoft.com/office/officeart/2005/8/quickstyle/3d4" qsCatId="3D" csTypeId="urn:microsoft.com/office/officeart/2005/8/colors/colorful5" csCatId="colorful" phldr="1"/>
      <dgm:spPr/>
      <dgm:t>
        <a:bodyPr/>
        <a:lstStyle/>
        <a:p>
          <a:endParaRPr kumimoji="1" lang="ja-JP" altLang="en-US"/>
        </a:p>
      </dgm:t>
    </dgm:pt>
    <dgm:pt modelId="{A73345D9-AF26-4F1B-89E6-BB3D8C695A81}">
      <dgm:prSet phldrT="[テキスト]"/>
      <dgm:spPr/>
      <dgm:t>
        <a:bodyPr/>
        <a:lstStyle/>
        <a:p>
          <a:endParaRPr kumimoji="1" lang="en-US" altLang="ja-JP" dirty="0" smtClean="0"/>
        </a:p>
        <a:p>
          <a:endParaRPr kumimoji="1" lang="ja-JP" altLang="en-US" dirty="0"/>
        </a:p>
      </dgm:t>
    </dgm:pt>
    <dgm:pt modelId="{80498E40-108D-4BFC-8043-2E83FA983E62}" type="parTrans" cxnId="{E7767F9A-1065-4B61-BF08-68A93B594F5B}">
      <dgm:prSet/>
      <dgm:spPr/>
      <dgm:t>
        <a:bodyPr/>
        <a:lstStyle/>
        <a:p>
          <a:endParaRPr kumimoji="1" lang="ja-JP" altLang="en-US"/>
        </a:p>
      </dgm:t>
    </dgm:pt>
    <dgm:pt modelId="{58806F20-60FB-46A6-BD42-23FA8A6A761D}" type="sibTrans" cxnId="{E7767F9A-1065-4B61-BF08-68A93B594F5B}">
      <dgm:prSet/>
      <dgm:spPr/>
      <dgm:t>
        <a:bodyPr/>
        <a:lstStyle/>
        <a:p>
          <a:endParaRPr kumimoji="1" lang="ja-JP" altLang="en-US"/>
        </a:p>
      </dgm:t>
    </dgm:pt>
    <dgm:pt modelId="{6CF870B8-802A-4D78-97F8-43939F190894}">
      <dgm:prSet phldrT="[テキスト]"/>
      <dgm:spPr/>
      <dgm:t>
        <a:bodyPr/>
        <a:lstStyle/>
        <a:p>
          <a:endParaRPr kumimoji="1" lang="ja-JP" altLang="en-US" dirty="0"/>
        </a:p>
      </dgm:t>
    </dgm:pt>
    <dgm:pt modelId="{0D52C2BA-D3A5-498A-BAEA-7328B23F0AF8}" type="parTrans" cxnId="{1497FB59-1933-487C-84B0-F9412777ECFF}">
      <dgm:prSet/>
      <dgm:spPr/>
      <dgm:t>
        <a:bodyPr/>
        <a:lstStyle/>
        <a:p>
          <a:endParaRPr kumimoji="1" lang="ja-JP" altLang="en-US"/>
        </a:p>
      </dgm:t>
    </dgm:pt>
    <dgm:pt modelId="{EE1F9BE9-5176-47BE-B935-CC1915646176}" type="sibTrans" cxnId="{1497FB59-1933-487C-84B0-F9412777ECFF}">
      <dgm:prSet/>
      <dgm:spPr/>
      <dgm:t>
        <a:bodyPr/>
        <a:lstStyle/>
        <a:p>
          <a:endParaRPr kumimoji="1" lang="ja-JP" altLang="en-US"/>
        </a:p>
      </dgm:t>
    </dgm:pt>
    <dgm:pt modelId="{971F286F-FBA7-4595-9C3B-A6062C665895}">
      <dgm:prSet phldrT="[テキスト]"/>
      <dgm:spPr/>
      <dgm:t>
        <a:bodyPr/>
        <a:lstStyle/>
        <a:p>
          <a:endParaRPr kumimoji="1" lang="en-US" altLang="ja-JP" dirty="0" smtClean="0"/>
        </a:p>
        <a:p>
          <a:endParaRPr kumimoji="1" lang="ja-JP" altLang="en-US" dirty="0"/>
        </a:p>
      </dgm:t>
    </dgm:pt>
    <dgm:pt modelId="{1FA9F9A4-9767-4AFC-89B6-ED0033F0D1A1}" type="parTrans" cxnId="{C15F3001-1E4B-42A9-B051-20036A3C71C8}">
      <dgm:prSet/>
      <dgm:spPr/>
      <dgm:t>
        <a:bodyPr/>
        <a:lstStyle/>
        <a:p>
          <a:endParaRPr kumimoji="1" lang="ja-JP" altLang="en-US"/>
        </a:p>
      </dgm:t>
    </dgm:pt>
    <dgm:pt modelId="{1C02AF1B-F860-437E-B9B6-2BFDD08643B2}" type="sibTrans" cxnId="{C15F3001-1E4B-42A9-B051-20036A3C71C8}">
      <dgm:prSet/>
      <dgm:spPr/>
      <dgm:t>
        <a:bodyPr/>
        <a:lstStyle/>
        <a:p>
          <a:endParaRPr kumimoji="1" lang="ja-JP" altLang="en-US"/>
        </a:p>
      </dgm:t>
    </dgm:pt>
    <dgm:pt modelId="{AF09A1B0-FAC6-4E8E-9D0A-FE3C282CE327}">
      <dgm:prSet phldrT="[テキスト]"/>
      <dgm:spPr/>
      <dgm:t>
        <a:bodyPr/>
        <a:lstStyle/>
        <a:p>
          <a:endParaRPr kumimoji="1" lang="en-US" altLang="ja-JP" dirty="0" smtClean="0"/>
        </a:p>
        <a:p>
          <a:endParaRPr kumimoji="1" lang="ja-JP" altLang="en-US" dirty="0"/>
        </a:p>
      </dgm:t>
    </dgm:pt>
    <dgm:pt modelId="{BA2B5F7A-7606-4C23-91BA-A8B5A9C91438}" type="parTrans" cxnId="{42FA2B3B-A44D-48EB-A709-CF4BB4F81437}">
      <dgm:prSet/>
      <dgm:spPr/>
      <dgm:t>
        <a:bodyPr/>
        <a:lstStyle/>
        <a:p>
          <a:endParaRPr kumimoji="1" lang="ja-JP" altLang="en-US"/>
        </a:p>
      </dgm:t>
    </dgm:pt>
    <dgm:pt modelId="{35E798D1-4302-40DF-B9EB-9F363F8631BA}" type="sibTrans" cxnId="{42FA2B3B-A44D-48EB-A709-CF4BB4F81437}">
      <dgm:prSet/>
      <dgm:spPr/>
      <dgm:t>
        <a:bodyPr/>
        <a:lstStyle/>
        <a:p>
          <a:endParaRPr kumimoji="1" lang="ja-JP" altLang="en-US"/>
        </a:p>
      </dgm:t>
    </dgm:pt>
    <dgm:pt modelId="{2DECB830-3A4C-42A8-A03F-F81B385E0B10}" type="pres">
      <dgm:prSet presAssocID="{485BA3B1-AC87-490A-BA85-D27D143FF7DE}" presName="cycleMatrixDiagram" presStyleCnt="0">
        <dgm:presLayoutVars>
          <dgm:chMax val="1"/>
          <dgm:dir/>
          <dgm:animLvl val="lvl"/>
          <dgm:resizeHandles val="exact"/>
        </dgm:presLayoutVars>
      </dgm:prSet>
      <dgm:spPr/>
      <dgm:t>
        <a:bodyPr/>
        <a:lstStyle/>
        <a:p>
          <a:endParaRPr kumimoji="1" lang="ja-JP" altLang="en-US"/>
        </a:p>
      </dgm:t>
    </dgm:pt>
    <dgm:pt modelId="{4688BB5F-45F0-4CE5-ACC5-ADE32E74C084}" type="pres">
      <dgm:prSet presAssocID="{485BA3B1-AC87-490A-BA85-D27D143FF7DE}" presName="children" presStyleCnt="0"/>
      <dgm:spPr/>
    </dgm:pt>
    <dgm:pt modelId="{8B20B86D-0C6E-4CC2-9D71-509E1AE9237A}" type="pres">
      <dgm:prSet presAssocID="{485BA3B1-AC87-490A-BA85-D27D143FF7DE}" presName="childPlaceholder" presStyleCnt="0"/>
      <dgm:spPr/>
    </dgm:pt>
    <dgm:pt modelId="{6C5C2DDF-1C26-41A0-A1B1-CB47B4ED07A1}" type="pres">
      <dgm:prSet presAssocID="{485BA3B1-AC87-490A-BA85-D27D143FF7DE}" presName="circle" presStyleCnt="0"/>
      <dgm:spPr/>
    </dgm:pt>
    <dgm:pt modelId="{340C02BB-DD59-42DA-A1C5-AD7679C4FC86}" type="pres">
      <dgm:prSet presAssocID="{485BA3B1-AC87-490A-BA85-D27D143FF7DE}" presName="quadrant1" presStyleLbl="node1" presStyleIdx="0" presStyleCnt="4" custLinFactNeighborX="-333" custLinFactNeighborY="1450">
        <dgm:presLayoutVars>
          <dgm:chMax val="1"/>
          <dgm:bulletEnabled val="1"/>
        </dgm:presLayoutVars>
      </dgm:prSet>
      <dgm:spPr/>
      <dgm:t>
        <a:bodyPr/>
        <a:lstStyle/>
        <a:p>
          <a:endParaRPr kumimoji="1" lang="ja-JP" altLang="en-US"/>
        </a:p>
      </dgm:t>
    </dgm:pt>
    <dgm:pt modelId="{2F6CE528-12B3-40EA-B48B-65CDEABCE213}" type="pres">
      <dgm:prSet presAssocID="{485BA3B1-AC87-490A-BA85-D27D143FF7DE}" presName="quadrant2" presStyleLbl="node1" presStyleIdx="1" presStyleCnt="4">
        <dgm:presLayoutVars>
          <dgm:chMax val="1"/>
          <dgm:bulletEnabled val="1"/>
        </dgm:presLayoutVars>
      </dgm:prSet>
      <dgm:spPr/>
      <dgm:t>
        <a:bodyPr/>
        <a:lstStyle/>
        <a:p>
          <a:endParaRPr kumimoji="1" lang="ja-JP" altLang="en-US"/>
        </a:p>
      </dgm:t>
    </dgm:pt>
    <dgm:pt modelId="{02D59B39-CD36-44E7-851C-CC9892F54B30}" type="pres">
      <dgm:prSet presAssocID="{485BA3B1-AC87-490A-BA85-D27D143FF7DE}" presName="quadrant3" presStyleLbl="node1" presStyleIdx="2" presStyleCnt="4">
        <dgm:presLayoutVars>
          <dgm:chMax val="1"/>
          <dgm:bulletEnabled val="1"/>
        </dgm:presLayoutVars>
      </dgm:prSet>
      <dgm:spPr/>
      <dgm:t>
        <a:bodyPr/>
        <a:lstStyle/>
        <a:p>
          <a:endParaRPr kumimoji="1" lang="ja-JP" altLang="en-US"/>
        </a:p>
      </dgm:t>
    </dgm:pt>
    <dgm:pt modelId="{6CC890C6-2B48-4B0D-91EB-D8F2139DDE5F}" type="pres">
      <dgm:prSet presAssocID="{485BA3B1-AC87-490A-BA85-D27D143FF7DE}" presName="quadrant4" presStyleLbl="node1" presStyleIdx="3" presStyleCnt="4">
        <dgm:presLayoutVars>
          <dgm:chMax val="1"/>
          <dgm:bulletEnabled val="1"/>
        </dgm:presLayoutVars>
      </dgm:prSet>
      <dgm:spPr/>
      <dgm:t>
        <a:bodyPr/>
        <a:lstStyle/>
        <a:p>
          <a:endParaRPr kumimoji="1" lang="ja-JP" altLang="en-US"/>
        </a:p>
      </dgm:t>
    </dgm:pt>
    <dgm:pt modelId="{71F32066-8768-4CAB-9F63-303653E1393D}" type="pres">
      <dgm:prSet presAssocID="{485BA3B1-AC87-490A-BA85-D27D143FF7DE}" presName="quadrantPlaceholder" presStyleCnt="0"/>
      <dgm:spPr/>
    </dgm:pt>
    <dgm:pt modelId="{ED4702A2-C403-4EF8-A576-74FF1E555B2F}" type="pres">
      <dgm:prSet presAssocID="{485BA3B1-AC87-490A-BA85-D27D143FF7DE}" presName="center1" presStyleLbl="fgShp" presStyleIdx="0" presStyleCnt="2" custAng="5129016" custLinFactNeighborX="17702" custLinFactNeighborY="22409"/>
      <dgm:spPr/>
    </dgm:pt>
    <dgm:pt modelId="{A6CAB173-1B44-400B-83F8-494A1F138079}" type="pres">
      <dgm:prSet presAssocID="{485BA3B1-AC87-490A-BA85-D27D143FF7DE}" presName="center2" presStyleLbl="fgShp" presStyleIdx="1" presStyleCnt="2" custAng="5400000" custLinFactNeighborX="-19516" custLinFactNeighborY="-6137"/>
      <dgm:spPr/>
    </dgm:pt>
  </dgm:ptLst>
  <dgm:cxnLst>
    <dgm:cxn modelId="{3B21FDFB-3B79-4C06-BB81-8122F30B56C4}" type="presOf" srcId="{AF09A1B0-FAC6-4E8E-9D0A-FE3C282CE327}" destId="{6CC890C6-2B48-4B0D-91EB-D8F2139DDE5F}" srcOrd="0" destOrd="0" presId="urn:microsoft.com/office/officeart/2005/8/layout/cycle4"/>
    <dgm:cxn modelId="{4FC1C57C-36B5-417B-B9C0-A5946CBBEC5F}" type="presOf" srcId="{485BA3B1-AC87-490A-BA85-D27D143FF7DE}" destId="{2DECB830-3A4C-42A8-A03F-F81B385E0B10}" srcOrd="0" destOrd="0" presId="urn:microsoft.com/office/officeart/2005/8/layout/cycle4"/>
    <dgm:cxn modelId="{53580280-3979-4454-9149-E0DAABD2749F}" type="presOf" srcId="{971F286F-FBA7-4595-9C3B-A6062C665895}" destId="{02D59B39-CD36-44E7-851C-CC9892F54B30}" srcOrd="0" destOrd="0" presId="urn:microsoft.com/office/officeart/2005/8/layout/cycle4"/>
    <dgm:cxn modelId="{F309A0F6-7B18-483A-8744-B473621E2851}" type="presOf" srcId="{A73345D9-AF26-4F1B-89E6-BB3D8C695A81}" destId="{340C02BB-DD59-42DA-A1C5-AD7679C4FC86}" srcOrd="0" destOrd="0" presId="urn:microsoft.com/office/officeart/2005/8/layout/cycle4"/>
    <dgm:cxn modelId="{E7767F9A-1065-4B61-BF08-68A93B594F5B}" srcId="{485BA3B1-AC87-490A-BA85-D27D143FF7DE}" destId="{A73345D9-AF26-4F1B-89E6-BB3D8C695A81}" srcOrd="0" destOrd="0" parTransId="{80498E40-108D-4BFC-8043-2E83FA983E62}" sibTransId="{58806F20-60FB-46A6-BD42-23FA8A6A761D}"/>
    <dgm:cxn modelId="{F2B2DADF-07E8-4F46-9A3D-4E5C98213438}" type="presOf" srcId="{6CF870B8-802A-4D78-97F8-43939F190894}" destId="{2F6CE528-12B3-40EA-B48B-65CDEABCE213}" srcOrd="0" destOrd="0" presId="urn:microsoft.com/office/officeart/2005/8/layout/cycle4"/>
    <dgm:cxn modelId="{42FA2B3B-A44D-48EB-A709-CF4BB4F81437}" srcId="{485BA3B1-AC87-490A-BA85-D27D143FF7DE}" destId="{AF09A1B0-FAC6-4E8E-9D0A-FE3C282CE327}" srcOrd="3" destOrd="0" parTransId="{BA2B5F7A-7606-4C23-91BA-A8B5A9C91438}" sibTransId="{35E798D1-4302-40DF-B9EB-9F363F8631BA}"/>
    <dgm:cxn modelId="{1497FB59-1933-487C-84B0-F9412777ECFF}" srcId="{485BA3B1-AC87-490A-BA85-D27D143FF7DE}" destId="{6CF870B8-802A-4D78-97F8-43939F190894}" srcOrd="1" destOrd="0" parTransId="{0D52C2BA-D3A5-498A-BAEA-7328B23F0AF8}" sibTransId="{EE1F9BE9-5176-47BE-B935-CC1915646176}"/>
    <dgm:cxn modelId="{C15F3001-1E4B-42A9-B051-20036A3C71C8}" srcId="{485BA3B1-AC87-490A-BA85-D27D143FF7DE}" destId="{971F286F-FBA7-4595-9C3B-A6062C665895}" srcOrd="2" destOrd="0" parTransId="{1FA9F9A4-9767-4AFC-89B6-ED0033F0D1A1}" sibTransId="{1C02AF1B-F860-437E-B9B6-2BFDD08643B2}"/>
    <dgm:cxn modelId="{7958ECD6-57B3-4D2D-ADEA-0EC9D8C488FC}" type="presParOf" srcId="{2DECB830-3A4C-42A8-A03F-F81B385E0B10}" destId="{4688BB5F-45F0-4CE5-ACC5-ADE32E74C084}" srcOrd="0" destOrd="0" presId="urn:microsoft.com/office/officeart/2005/8/layout/cycle4"/>
    <dgm:cxn modelId="{C4718C0D-F8D0-4767-AC2B-D7B7BB7648C5}" type="presParOf" srcId="{4688BB5F-45F0-4CE5-ACC5-ADE32E74C084}" destId="{8B20B86D-0C6E-4CC2-9D71-509E1AE9237A}" srcOrd="0" destOrd="0" presId="urn:microsoft.com/office/officeart/2005/8/layout/cycle4"/>
    <dgm:cxn modelId="{8D63BCBF-F5FA-40E5-87EC-29E1C82500E5}" type="presParOf" srcId="{2DECB830-3A4C-42A8-A03F-F81B385E0B10}" destId="{6C5C2DDF-1C26-41A0-A1B1-CB47B4ED07A1}" srcOrd="1" destOrd="0" presId="urn:microsoft.com/office/officeart/2005/8/layout/cycle4"/>
    <dgm:cxn modelId="{18C8160C-E120-4E4E-9FC6-521FDA506C65}" type="presParOf" srcId="{6C5C2DDF-1C26-41A0-A1B1-CB47B4ED07A1}" destId="{340C02BB-DD59-42DA-A1C5-AD7679C4FC86}" srcOrd="0" destOrd="0" presId="urn:microsoft.com/office/officeart/2005/8/layout/cycle4"/>
    <dgm:cxn modelId="{8E59DE79-A663-4267-8FB2-5D595FD1644F}" type="presParOf" srcId="{6C5C2DDF-1C26-41A0-A1B1-CB47B4ED07A1}" destId="{2F6CE528-12B3-40EA-B48B-65CDEABCE213}" srcOrd="1" destOrd="0" presId="urn:microsoft.com/office/officeart/2005/8/layout/cycle4"/>
    <dgm:cxn modelId="{A9EFD7A1-560F-441E-99B1-6A16246D03E2}" type="presParOf" srcId="{6C5C2DDF-1C26-41A0-A1B1-CB47B4ED07A1}" destId="{02D59B39-CD36-44E7-851C-CC9892F54B30}" srcOrd="2" destOrd="0" presId="urn:microsoft.com/office/officeart/2005/8/layout/cycle4"/>
    <dgm:cxn modelId="{5016EC28-8793-4E02-8C0D-EF90E62BF0CC}" type="presParOf" srcId="{6C5C2DDF-1C26-41A0-A1B1-CB47B4ED07A1}" destId="{6CC890C6-2B48-4B0D-91EB-D8F2139DDE5F}" srcOrd="3" destOrd="0" presId="urn:microsoft.com/office/officeart/2005/8/layout/cycle4"/>
    <dgm:cxn modelId="{1BFD71B4-38A7-4C06-A078-89043C95F5D8}" type="presParOf" srcId="{6C5C2DDF-1C26-41A0-A1B1-CB47B4ED07A1}" destId="{71F32066-8768-4CAB-9F63-303653E1393D}" srcOrd="4" destOrd="0" presId="urn:microsoft.com/office/officeart/2005/8/layout/cycle4"/>
    <dgm:cxn modelId="{23B1BB80-08DD-4BDA-95AD-494705FE1227}" type="presParOf" srcId="{2DECB830-3A4C-42A8-A03F-F81B385E0B10}" destId="{ED4702A2-C403-4EF8-A576-74FF1E555B2F}" srcOrd="2" destOrd="0" presId="urn:microsoft.com/office/officeart/2005/8/layout/cycle4"/>
    <dgm:cxn modelId="{0F2702FC-BF33-4807-A453-680FBD7734C0}" type="presParOf" srcId="{2DECB830-3A4C-42A8-A03F-F81B385E0B10}" destId="{A6CAB173-1B44-400B-83F8-494A1F138079}"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C02BB-DD59-42DA-A1C5-AD7679C4FC86}">
      <dsp:nvSpPr>
        <dsp:cNvPr id="0" name=""/>
        <dsp:cNvSpPr/>
      </dsp:nvSpPr>
      <dsp:spPr>
        <a:xfrm>
          <a:off x="2115246" y="355782"/>
          <a:ext cx="2434537" cy="2434537"/>
        </a:xfrm>
        <a:prstGeom prst="pieWedg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kumimoji="1" lang="en-US" altLang="ja-JP" sz="3600" kern="1200" dirty="0" smtClean="0"/>
        </a:p>
        <a:p>
          <a:pPr lvl="0" algn="ctr" defTabSz="1600200">
            <a:lnSpc>
              <a:spcPct val="90000"/>
            </a:lnSpc>
            <a:spcBef>
              <a:spcPct val="0"/>
            </a:spcBef>
            <a:spcAft>
              <a:spcPct val="35000"/>
            </a:spcAft>
          </a:pPr>
          <a:endParaRPr kumimoji="1" lang="ja-JP" altLang="en-US" sz="3600" kern="1200" dirty="0"/>
        </a:p>
      </dsp:txBody>
      <dsp:txXfrm>
        <a:off x="2828305" y="1068841"/>
        <a:ext cx="1721478" cy="1721478"/>
      </dsp:txXfrm>
    </dsp:sp>
    <dsp:sp modelId="{2F6CE528-12B3-40EA-B48B-65CDEABCE213}">
      <dsp:nvSpPr>
        <dsp:cNvPr id="0" name=""/>
        <dsp:cNvSpPr/>
      </dsp:nvSpPr>
      <dsp:spPr>
        <a:xfrm rot="5400000">
          <a:off x="4670340" y="320481"/>
          <a:ext cx="2434537" cy="2434537"/>
        </a:xfrm>
        <a:prstGeom prst="pieWedge">
          <a:avLst/>
        </a:prstGeom>
        <a:solidFill>
          <a:schemeClr val="accent5">
            <a:hueOff val="-3311292"/>
            <a:satOff val="13270"/>
            <a:lumOff val="28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kumimoji="1" lang="ja-JP" altLang="en-US" sz="3600" kern="1200" dirty="0"/>
        </a:p>
      </dsp:txBody>
      <dsp:txXfrm rot="-5400000">
        <a:off x="4670340" y="1033540"/>
        <a:ext cx="1721478" cy="1721478"/>
      </dsp:txXfrm>
    </dsp:sp>
    <dsp:sp modelId="{02D59B39-CD36-44E7-851C-CC9892F54B30}">
      <dsp:nvSpPr>
        <dsp:cNvPr id="0" name=""/>
        <dsp:cNvSpPr/>
      </dsp:nvSpPr>
      <dsp:spPr>
        <a:xfrm rot="10800000">
          <a:off x="4670340" y="2867468"/>
          <a:ext cx="2434537" cy="2434537"/>
        </a:xfrm>
        <a:prstGeom prst="pieWedge">
          <a:avLst/>
        </a:prstGeom>
        <a:solidFill>
          <a:schemeClr val="accent5">
            <a:hueOff val="-6622584"/>
            <a:satOff val="26541"/>
            <a:lumOff val="57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kumimoji="1" lang="en-US" altLang="ja-JP" sz="3600" kern="1200" dirty="0" smtClean="0"/>
        </a:p>
        <a:p>
          <a:pPr lvl="0" algn="ctr" defTabSz="1600200">
            <a:lnSpc>
              <a:spcPct val="90000"/>
            </a:lnSpc>
            <a:spcBef>
              <a:spcPct val="0"/>
            </a:spcBef>
            <a:spcAft>
              <a:spcPct val="35000"/>
            </a:spcAft>
          </a:pPr>
          <a:endParaRPr kumimoji="1" lang="ja-JP" altLang="en-US" sz="3600" kern="1200" dirty="0"/>
        </a:p>
      </dsp:txBody>
      <dsp:txXfrm rot="10800000">
        <a:off x="4670340" y="2867468"/>
        <a:ext cx="1721478" cy="1721478"/>
      </dsp:txXfrm>
    </dsp:sp>
    <dsp:sp modelId="{6CC890C6-2B48-4B0D-91EB-D8F2139DDE5F}">
      <dsp:nvSpPr>
        <dsp:cNvPr id="0" name=""/>
        <dsp:cNvSpPr/>
      </dsp:nvSpPr>
      <dsp:spPr>
        <a:xfrm rot="16200000">
          <a:off x="2123353" y="2867468"/>
          <a:ext cx="2434537" cy="2434537"/>
        </a:xfrm>
        <a:prstGeom prst="pieWedge">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kumimoji="1" lang="en-US" altLang="ja-JP" sz="3600" kern="1200" dirty="0" smtClean="0"/>
        </a:p>
        <a:p>
          <a:pPr lvl="0" algn="ctr" defTabSz="1600200">
            <a:lnSpc>
              <a:spcPct val="90000"/>
            </a:lnSpc>
            <a:spcBef>
              <a:spcPct val="0"/>
            </a:spcBef>
            <a:spcAft>
              <a:spcPct val="35000"/>
            </a:spcAft>
          </a:pPr>
          <a:endParaRPr kumimoji="1" lang="ja-JP" altLang="en-US" sz="3600" kern="1200" dirty="0"/>
        </a:p>
      </dsp:txBody>
      <dsp:txXfrm rot="5400000">
        <a:off x="2836412" y="2867468"/>
        <a:ext cx="1721478" cy="1721478"/>
      </dsp:txXfrm>
    </dsp:sp>
    <dsp:sp modelId="{ED4702A2-C403-4EF8-A576-74FF1E555B2F}">
      <dsp:nvSpPr>
        <dsp:cNvPr id="0" name=""/>
        <dsp:cNvSpPr/>
      </dsp:nvSpPr>
      <dsp:spPr>
        <a:xfrm rot="5129016">
          <a:off x="4342630" y="2469012"/>
          <a:ext cx="840561" cy="730923"/>
        </a:xfrm>
        <a:prstGeom prst="circularArrow">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6CAB173-1B44-400B-83F8-494A1F138079}">
      <dsp:nvSpPr>
        <dsp:cNvPr id="0" name=""/>
        <dsp:cNvSpPr/>
      </dsp:nvSpPr>
      <dsp:spPr>
        <a:xfrm rot="16200000">
          <a:off x="4029790" y="2541487"/>
          <a:ext cx="840561" cy="730923"/>
        </a:xfrm>
        <a:prstGeom prst="circularArrow">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0.0232</cdr:y>
    </cdr:from>
    <cdr:to>
      <cdr:x>0.08695</cdr:x>
      <cdr:y>0.07997</cdr:y>
    </cdr:to>
    <cdr:sp macro="" textlink="">
      <cdr:nvSpPr>
        <cdr:cNvPr id="305153" name="テキスト 1"/>
        <cdr:cNvSpPr txBox="1">
          <a:spLocks xmlns:a="http://schemas.openxmlformats.org/drawingml/2006/main" noChangeArrowheads="1"/>
        </cdr:cNvSpPr>
      </cdr:nvSpPr>
      <cdr:spPr bwMode="auto">
        <a:xfrm xmlns:a="http://schemas.openxmlformats.org/drawingml/2006/main">
          <a:off x="-95027" y="97260"/>
          <a:ext cx="421725" cy="238015"/>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18288" tIns="18288" rIns="0" bIns="0" anchor="t" upright="1"/>
        <a:lstStyle xmlns:a="http://schemas.openxmlformats.org/drawingml/2006/main"/>
        <a:p xmlns:a="http://schemas.openxmlformats.org/drawingml/2006/main">
          <a:pPr algn="l" rtl="0">
            <a:defRPr sz="1000"/>
          </a:pPr>
          <a:r>
            <a:rPr lang="en-US" altLang="ja-JP" sz="700" b="0" i="0" u="none" strike="noStrike" baseline="0" dirty="0">
              <a:solidFill>
                <a:srgbClr val="000000"/>
              </a:solidFill>
              <a:latin typeface="ＭＳ Ｐゴシック" panose="020B0600070205080204" pitchFamily="50" charset="-128"/>
              <a:ea typeface="ＭＳ Ｐゴシック" panose="020B0600070205080204" pitchFamily="50" charset="-128"/>
            </a:rPr>
            <a:t>(</a:t>
          </a:r>
          <a:r>
            <a:rPr lang="ja-JP" altLang="en-US" sz="700" b="0" i="0" u="none" strike="noStrike" baseline="0" dirty="0">
              <a:solidFill>
                <a:srgbClr val="000000"/>
              </a:solidFill>
              <a:latin typeface="ＭＳ Ｐゴシック" panose="020B0600070205080204" pitchFamily="50" charset="-128"/>
              <a:ea typeface="ＭＳ Ｐゴシック" panose="020B0600070205080204" pitchFamily="50" charset="-128"/>
            </a:rPr>
            <a:t>万人</a:t>
          </a:r>
          <a:r>
            <a:rPr lang="en-US" altLang="ja-JP" sz="700" b="0" i="0" u="none" strike="noStrike" baseline="0" dirty="0">
              <a:solidFill>
                <a:srgbClr val="000000"/>
              </a:solidFill>
              <a:latin typeface="ＭＳ Ｐゴシック" panose="020B0600070205080204" pitchFamily="50" charset="-128"/>
              <a:ea typeface="ＭＳ Ｐゴシック" panose="020B0600070205080204" pitchFamily="50" charset="-128"/>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0.51031</cdr:x>
      <cdr:y>0.64608</cdr:y>
    </cdr:from>
    <cdr:to>
      <cdr:x>0.71648</cdr:x>
      <cdr:y>0.70643</cdr:y>
    </cdr:to>
    <cdr:sp macro="" textlink="">
      <cdr:nvSpPr>
        <cdr:cNvPr id="2" name="テキスト ボックス 30"/>
        <cdr:cNvSpPr txBox="1"/>
      </cdr:nvSpPr>
      <cdr:spPr>
        <a:xfrm xmlns:a="http://schemas.openxmlformats.org/drawingml/2006/main">
          <a:off x="3592053" y="2741563"/>
          <a:ext cx="1451197" cy="256087"/>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36000" tIns="36000" rIns="36000" bIns="36000" rtlCol="0" anchor="ctr" anchorCtr="0">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xmlns:a="http://schemas.openxmlformats.org/drawingml/2006/main">
          <a:pPr algn="ctr"/>
          <a:r>
            <a:rPr kumimoji="1" lang="ja-JP" altLang="en-US" sz="1100" dirty="0" smtClean="0"/>
            <a:t>正規の職員・従業員</a:t>
          </a:r>
          <a:endParaRPr kumimoji="1" lang="ja-JP" altLang="en-US" sz="1100" dirty="0"/>
        </a:p>
      </cdr:txBody>
    </cdr:sp>
  </cdr:relSizeAnchor>
  <cdr:relSizeAnchor xmlns:cdr="http://schemas.openxmlformats.org/drawingml/2006/chartDrawing">
    <cdr:from>
      <cdr:x>0.60055</cdr:x>
      <cdr:y>0.46352</cdr:y>
    </cdr:from>
    <cdr:to>
      <cdr:x>0.7862</cdr:x>
      <cdr:y>0.52298</cdr:y>
    </cdr:to>
    <cdr:sp macro="" textlink="">
      <cdr:nvSpPr>
        <cdr:cNvPr id="3" name="テキスト ボックス 30"/>
        <cdr:cNvSpPr txBox="1"/>
      </cdr:nvSpPr>
      <cdr:spPr>
        <a:xfrm xmlns:a="http://schemas.openxmlformats.org/drawingml/2006/main">
          <a:off x="4227226" y="1966914"/>
          <a:ext cx="1306800" cy="252287"/>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36000" tIns="36000" rIns="36000" bIns="36000" rtlCol="0" anchor="ctr" anchorCtr="0">
          <a:no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xmlns:a="http://schemas.openxmlformats.org/drawingml/2006/main">
          <a:pPr algn="ctr"/>
          <a:r>
            <a:rPr kumimoji="1" lang="ja-JP" altLang="en-US" sz="1100" dirty="0" smtClean="0"/>
            <a:t>パート・アルバイト</a:t>
          </a:r>
          <a:endParaRPr kumimoji="1" lang="ja-JP" altLang="en-US" sz="1100" dirty="0"/>
        </a:p>
      </cdr:txBody>
    </cdr:sp>
  </cdr:relSizeAnchor>
  <cdr:relSizeAnchor xmlns:cdr="http://schemas.openxmlformats.org/drawingml/2006/chartDrawing">
    <cdr:from>
      <cdr:x>0.39993</cdr:x>
      <cdr:y>0.32001</cdr:y>
    </cdr:from>
    <cdr:to>
      <cdr:x>0.69167</cdr:x>
      <cdr:y>0.38036</cdr:y>
    </cdr:to>
    <cdr:sp macro="" textlink="">
      <cdr:nvSpPr>
        <cdr:cNvPr id="4" name="テキスト ボックス 30"/>
        <cdr:cNvSpPr txBox="1"/>
      </cdr:nvSpPr>
      <cdr:spPr>
        <a:xfrm xmlns:a="http://schemas.openxmlformats.org/drawingml/2006/main">
          <a:off x="2915834" y="1512192"/>
          <a:ext cx="2127021" cy="285186"/>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36000" tIns="36000" rIns="36000" bIns="36000" rtlCol="0" anchor="ctr" anchorCtr="0">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xmlns:a="http://schemas.openxmlformats.org/drawingml/2006/main">
          <a:pPr algn="ctr"/>
          <a:r>
            <a:rPr kumimoji="1" lang="ja-JP" altLang="en-US" sz="1100" dirty="0"/>
            <a:t>労働者派遣事業所の派遣職員</a:t>
          </a:r>
        </a:p>
      </cdr:txBody>
    </cdr:sp>
  </cdr:relSizeAnchor>
  <cdr:relSizeAnchor xmlns:cdr="http://schemas.openxmlformats.org/drawingml/2006/chartDrawing">
    <cdr:from>
      <cdr:x>0.67095</cdr:x>
      <cdr:y>0.07085</cdr:y>
    </cdr:from>
    <cdr:to>
      <cdr:x>0.83739</cdr:x>
      <cdr:y>0.1312</cdr:y>
    </cdr:to>
    <cdr:sp macro="" textlink="">
      <cdr:nvSpPr>
        <cdr:cNvPr id="5" name="テキスト ボックス 30"/>
        <cdr:cNvSpPr txBox="1"/>
      </cdr:nvSpPr>
      <cdr:spPr>
        <a:xfrm xmlns:a="http://schemas.openxmlformats.org/drawingml/2006/main">
          <a:off x="4891736" y="334803"/>
          <a:ext cx="1213482" cy="285186"/>
        </a:xfrm>
        <a:prstGeom xmlns:a="http://schemas.openxmlformats.org/drawingml/2006/main" prst="rect">
          <a:avLst/>
        </a:prstGeom>
        <a:noFill xmlns:a="http://schemas.openxmlformats.org/drawingml/2006/main"/>
      </cdr:spPr>
      <cdr:txBody>
        <a:bodyPr xmlns:a="http://schemas.openxmlformats.org/drawingml/2006/main" wrap="square" lIns="36000" tIns="36000" rIns="36000" bIns="36000" rtlCol="0" anchor="ctr" anchorCtr="0">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xmlns:a="http://schemas.openxmlformats.org/drawingml/2006/main">
          <a:pPr algn="ctr"/>
          <a:r>
            <a:rPr kumimoji="1" lang="ja-JP" altLang="en-US" sz="1100" dirty="0"/>
            <a:t>家族従業者</a:t>
          </a:r>
        </a:p>
      </cdr:txBody>
    </cdr:sp>
  </cdr:relSizeAnchor>
  <cdr:relSizeAnchor xmlns:cdr="http://schemas.openxmlformats.org/drawingml/2006/chartDrawing">
    <cdr:from>
      <cdr:x>0.77663</cdr:x>
      <cdr:y>0.11518</cdr:y>
    </cdr:from>
    <cdr:to>
      <cdr:x>0.94307</cdr:x>
      <cdr:y>0.2117</cdr:y>
    </cdr:to>
    <cdr:sp macro="" textlink="">
      <cdr:nvSpPr>
        <cdr:cNvPr id="6" name="テキスト ボックス 30"/>
        <cdr:cNvSpPr txBox="1"/>
      </cdr:nvSpPr>
      <cdr:spPr>
        <a:xfrm xmlns:a="http://schemas.openxmlformats.org/drawingml/2006/main">
          <a:off x="5662283" y="544309"/>
          <a:ext cx="1213482" cy="456107"/>
        </a:xfrm>
        <a:prstGeom xmlns:a="http://schemas.openxmlformats.org/drawingml/2006/main" prst="rect">
          <a:avLst/>
        </a:prstGeom>
        <a:noFill xmlns:a="http://schemas.openxmlformats.org/drawingml/2006/main"/>
      </cdr:spPr>
      <cdr:txBody>
        <a:bodyPr xmlns:a="http://schemas.openxmlformats.org/drawingml/2006/main" wrap="square" lIns="36000" tIns="36000" rIns="36000" bIns="36000" rtlCol="0" anchor="ctr" anchorCtr="0">
          <a:no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xmlns:a="http://schemas.openxmlformats.org/drawingml/2006/main">
          <a:pPr algn="l"/>
          <a:r>
            <a:rPr kumimoji="1" lang="ja-JP" altLang="en-US" sz="1100" dirty="0"/>
            <a:t>自営業主</a:t>
          </a:r>
          <a:endParaRPr kumimoji="1" lang="en-US" altLang="ja-JP" sz="1100" dirty="0"/>
        </a:p>
        <a:p xmlns:a="http://schemas.openxmlformats.org/drawingml/2006/main">
          <a:pPr algn="l"/>
          <a:r>
            <a:rPr kumimoji="1" lang="ja-JP" altLang="en-US" sz="1100" dirty="0"/>
            <a:t>（内職者を含む）</a:t>
          </a:r>
        </a:p>
      </cdr:txBody>
    </cdr:sp>
  </cdr:relSizeAnchor>
  <cdr:relSizeAnchor xmlns:cdr="http://schemas.openxmlformats.org/drawingml/2006/chartDrawing">
    <cdr:from>
      <cdr:x>0.83075</cdr:x>
      <cdr:y>0.20492</cdr:y>
    </cdr:from>
    <cdr:to>
      <cdr:x>0.92412</cdr:x>
      <cdr:y>0.26527</cdr:y>
    </cdr:to>
    <cdr:sp macro="" textlink="">
      <cdr:nvSpPr>
        <cdr:cNvPr id="7" name="テキスト ボックス 30"/>
        <cdr:cNvSpPr txBox="1"/>
      </cdr:nvSpPr>
      <cdr:spPr>
        <a:xfrm xmlns:a="http://schemas.openxmlformats.org/drawingml/2006/main">
          <a:off x="6056816" y="968364"/>
          <a:ext cx="680743" cy="285185"/>
        </a:xfrm>
        <a:prstGeom xmlns:a="http://schemas.openxmlformats.org/drawingml/2006/main" prst="rect">
          <a:avLst/>
        </a:prstGeom>
        <a:noFill xmlns:a="http://schemas.openxmlformats.org/drawingml/2006/main"/>
      </cdr:spPr>
      <cdr:txBody>
        <a:bodyPr xmlns:a="http://schemas.openxmlformats.org/drawingml/2006/main" wrap="square" lIns="36000" tIns="36000" rIns="36000" bIns="36000" rtlCol="0" anchor="ctr" anchorCtr="0">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xmlns:a="http://schemas.openxmlformats.org/drawingml/2006/main">
          <a:pPr algn="l"/>
          <a:r>
            <a:rPr kumimoji="1" lang="ja-JP" altLang="en-US" sz="1100" dirty="0"/>
            <a:t>役員</a:t>
          </a:r>
        </a:p>
      </cdr:txBody>
    </cdr:sp>
  </cdr:relSizeAnchor>
  <cdr:relSizeAnchor xmlns:cdr="http://schemas.openxmlformats.org/drawingml/2006/chartDrawing">
    <cdr:from>
      <cdr:x>0.84711</cdr:x>
      <cdr:y>0.25622</cdr:y>
    </cdr:from>
    <cdr:to>
      <cdr:x>0.94048</cdr:x>
      <cdr:y>0.31657</cdr:y>
    </cdr:to>
    <cdr:sp macro="" textlink="">
      <cdr:nvSpPr>
        <cdr:cNvPr id="8" name="テキスト ボックス 30"/>
        <cdr:cNvSpPr txBox="1"/>
      </cdr:nvSpPr>
      <cdr:spPr>
        <a:xfrm xmlns:a="http://schemas.openxmlformats.org/drawingml/2006/main">
          <a:off x="6176120" y="1210785"/>
          <a:ext cx="680743" cy="285186"/>
        </a:xfrm>
        <a:prstGeom xmlns:a="http://schemas.openxmlformats.org/drawingml/2006/main" prst="rect">
          <a:avLst/>
        </a:prstGeom>
        <a:noFill xmlns:a="http://schemas.openxmlformats.org/drawingml/2006/main"/>
      </cdr:spPr>
      <cdr:txBody>
        <a:bodyPr xmlns:a="http://schemas.openxmlformats.org/drawingml/2006/main" wrap="square" lIns="36000" tIns="36000" rIns="36000" bIns="36000" rtlCol="0" anchor="ctr" anchorCtr="0">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xmlns:a="http://schemas.openxmlformats.org/drawingml/2006/main">
          <a:pPr algn="l"/>
          <a:r>
            <a:rPr kumimoji="1" lang="ja-JP" altLang="en-US" sz="1100" dirty="0"/>
            <a:t>その他</a:t>
          </a:r>
        </a:p>
      </cdr:txBody>
    </cdr:sp>
  </cdr:relSizeAnchor>
  <cdr:relSizeAnchor xmlns:cdr="http://schemas.openxmlformats.org/drawingml/2006/chartDrawing">
    <cdr:from>
      <cdr:x>0.87122</cdr:x>
      <cdr:y>0.31074</cdr:y>
    </cdr:from>
    <cdr:to>
      <cdr:x>0.98894</cdr:x>
      <cdr:y>0.40915</cdr:y>
    </cdr:to>
    <cdr:sp macro="" textlink="">
      <cdr:nvSpPr>
        <cdr:cNvPr id="9" name="テキスト ボックス 30"/>
        <cdr:cNvSpPr txBox="1"/>
      </cdr:nvSpPr>
      <cdr:spPr>
        <a:xfrm xmlns:a="http://schemas.openxmlformats.org/drawingml/2006/main">
          <a:off x="6351920" y="1468395"/>
          <a:ext cx="858275" cy="465060"/>
        </a:xfrm>
        <a:prstGeom xmlns:a="http://schemas.openxmlformats.org/drawingml/2006/main" prst="rect">
          <a:avLst/>
        </a:prstGeom>
        <a:noFill xmlns:a="http://schemas.openxmlformats.org/drawingml/2006/main"/>
      </cdr:spPr>
      <cdr:txBody>
        <a:bodyPr xmlns:a="http://schemas.openxmlformats.org/drawingml/2006/main" wrap="square" lIns="36000" tIns="36000" rIns="36000" bIns="36000" rtlCol="0" anchor="ctr" anchorCtr="0">
          <a:no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xmlns:a="http://schemas.openxmlformats.org/drawingml/2006/main">
          <a:pPr algn="l"/>
          <a:r>
            <a:rPr kumimoji="1" lang="ja-JP" altLang="en-US" sz="1100" dirty="0"/>
            <a:t>契約社員</a:t>
          </a:r>
          <a:endParaRPr kumimoji="1" lang="en-US" altLang="ja-JP" sz="1100" dirty="0"/>
        </a:p>
        <a:p xmlns:a="http://schemas.openxmlformats.org/drawingml/2006/main">
          <a:pPr algn="l"/>
          <a:r>
            <a:rPr kumimoji="1" lang="ja-JP" altLang="en-US" sz="1100" dirty="0"/>
            <a:t>　　　・嘱託</a:t>
          </a:r>
        </a:p>
      </cdr:txBody>
    </cdr:sp>
  </cdr:relSizeAnchor>
</c:userShapes>
</file>

<file path=ppt/drawings/drawing3.xml><?xml version="1.0" encoding="utf-8"?>
<c:userShapes xmlns:c="http://schemas.openxmlformats.org/drawingml/2006/chart">
  <cdr:relSizeAnchor xmlns:cdr="http://schemas.openxmlformats.org/drawingml/2006/chartDrawing">
    <cdr:from>
      <cdr:x>0.0185</cdr:x>
      <cdr:y>0.0268</cdr:y>
    </cdr:from>
    <cdr:to>
      <cdr:x>0.09123</cdr:x>
      <cdr:y>0.08005</cdr:y>
    </cdr:to>
    <cdr:sp macro="" textlink="">
      <cdr:nvSpPr>
        <cdr:cNvPr id="2" name="テキスト ボックス 1"/>
        <cdr:cNvSpPr txBox="1"/>
      </cdr:nvSpPr>
      <cdr:spPr>
        <a:xfrm xmlns:a="http://schemas.openxmlformats.org/drawingml/2006/main">
          <a:off x="100898" y="123948"/>
          <a:ext cx="396607" cy="246220"/>
        </a:xfrm>
        <a:prstGeom xmlns:a="http://schemas.openxmlformats.org/drawingml/2006/main" prst="rect">
          <a:avLst/>
        </a:prstGeom>
      </cdr:spPr>
      <cdr:txBody>
        <a:bodyPr xmlns:a="http://schemas.openxmlformats.org/drawingml/2006/main" wrap="square" lIns="36000" tIns="36000" rIns="36000" bIns="36000" rtlCol="0"/>
        <a:lstStyle xmlns:a="http://schemas.openxmlformats.org/drawingml/2006/main"/>
        <a:p xmlns:a="http://schemas.openxmlformats.org/drawingml/2006/main">
          <a:r>
            <a:rPr lang="ja-JP" altLang="en-US" sz="800" dirty="0" smtClean="0">
              <a:latin typeface="ＭＳ Ｐゴシック" panose="020B0600070205080204" pitchFamily="50" charset="-128"/>
              <a:ea typeface="ＭＳ Ｐゴシック" panose="020B0600070205080204" pitchFamily="50" charset="-128"/>
            </a:rPr>
            <a:t>（％）</a:t>
          </a:r>
          <a:endParaRPr lang="ja-JP" altLang="en-US" sz="800" dirty="0">
            <a:latin typeface="ＭＳ Ｐゴシック" panose="020B0600070205080204" pitchFamily="50" charset="-128"/>
            <a:ea typeface="ＭＳ Ｐゴシック" panose="020B060007020508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575" cy="496888"/>
          </a:xfrm>
          <a:prstGeom prst="rect">
            <a:avLst/>
          </a:prstGeom>
        </p:spPr>
        <p:txBody>
          <a:bodyPr vert="horz" lIns="91440" tIns="45720" rIns="91440" bIns="45720" rtlCol="0"/>
          <a:lstStyle>
            <a:lvl1pPr algn="l">
              <a:defRPr sz="1200">
                <a:latin typeface="Arial" pitchFamily="34" charset="0"/>
                <a:ea typeface="ＭＳ Ｐゴシック" pitchFamily="50" charset="-128"/>
              </a:defRPr>
            </a:lvl1pPr>
          </a:lstStyle>
          <a:p>
            <a:pPr>
              <a:defRPr/>
            </a:pPr>
            <a:endParaRPr lang="ja-JP" altLang="en-US" dirty="0"/>
          </a:p>
        </p:txBody>
      </p:sp>
      <p:sp>
        <p:nvSpPr>
          <p:cNvPr id="3" name="日付プレースホルダ 2"/>
          <p:cNvSpPr>
            <a:spLocks noGrp="1"/>
          </p:cNvSpPr>
          <p:nvPr>
            <p:ph type="dt" sz="quarter" idx="1"/>
          </p:nvPr>
        </p:nvSpPr>
        <p:spPr>
          <a:xfrm>
            <a:off x="3854451" y="0"/>
            <a:ext cx="2949575" cy="496888"/>
          </a:xfrm>
          <a:prstGeom prst="rect">
            <a:avLst/>
          </a:prstGeom>
        </p:spPr>
        <p:txBody>
          <a:bodyPr vert="horz" lIns="91440" tIns="45720" rIns="91440" bIns="45720" rtlCol="0"/>
          <a:lstStyle>
            <a:lvl1pPr algn="r">
              <a:defRPr sz="1200">
                <a:latin typeface="Arial" pitchFamily="34" charset="0"/>
                <a:ea typeface="ＭＳ Ｐゴシック" pitchFamily="50" charset="-128"/>
              </a:defRPr>
            </a:lvl1pPr>
          </a:lstStyle>
          <a:p>
            <a:pPr>
              <a:defRPr/>
            </a:pPr>
            <a:fld id="{129C520F-EEA3-414E-A46F-90A7D90EC00E}" type="datetimeFigureOut">
              <a:rPr lang="ja-JP" altLang="en-US"/>
              <a:pPr>
                <a:defRPr/>
              </a:pPr>
              <a:t>2016/5/13</a:t>
            </a:fld>
            <a:endParaRPr lang="ja-JP" altLang="en-US" dirty="0"/>
          </a:p>
        </p:txBody>
      </p:sp>
      <p:sp>
        <p:nvSpPr>
          <p:cNvPr id="4" name="フッター プレースホルダ 3"/>
          <p:cNvSpPr>
            <a:spLocks noGrp="1"/>
          </p:cNvSpPr>
          <p:nvPr>
            <p:ph type="ftr" sz="quarter" idx="2"/>
          </p:nvPr>
        </p:nvSpPr>
        <p:spPr>
          <a:xfrm>
            <a:off x="1" y="9440865"/>
            <a:ext cx="2949575" cy="496887"/>
          </a:xfrm>
          <a:prstGeom prst="rect">
            <a:avLst/>
          </a:prstGeom>
        </p:spPr>
        <p:txBody>
          <a:bodyPr vert="horz" lIns="91440" tIns="45720" rIns="91440" bIns="45720" rtlCol="0" anchor="b"/>
          <a:lstStyle>
            <a:lvl1pPr algn="l">
              <a:defRPr sz="1200">
                <a:latin typeface="Arial" pitchFamily="34" charset="0"/>
                <a:ea typeface="ＭＳ Ｐゴシック" pitchFamily="50" charset="-128"/>
              </a:defRPr>
            </a:lvl1pPr>
          </a:lstStyle>
          <a:p>
            <a:pPr>
              <a:defRPr/>
            </a:pPr>
            <a:endParaRPr lang="ja-JP" altLang="en-US" dirty="0"/>
          </a:p>
        </p:txBody>
      </p:sp>
      <p:sp>
        <p:nvSpPr>
          <p:cNvPr id="5" name="スライド番号プレースホルダ 4"/>
          <p:cNvSpPr>
            <a:spLocks noGrp="1"/>
          </p:cNvSpPr>
          <p:nvPr>
            <p:ph type="sldNum" sz="quarter" idx="3"/>
          </p:nvPr>
        </p:nvSpPr>
        <p:spPr>
          <a:xfrm>
            <a:off x="3854451" y="9440865"/>
            <a:ext cx="2949575" cy="496887"/>
          </a:xfrm>
          <a:prstGeom prst="rect">
            <a:avLst/>
          </a:prstGeom>
        </p:spPr>
        <p:txBody>
          <a:bodyPr vert="horz" lIns="91440" tIns="45720" rIns="91440" bIns="45720" rtlCol="0" anchor="b"/>
          <a:lstStyle>
            <a:lvl1pPr algn="r">
              <a:defRPr sz="1200">
                <a:latin typeface="Arial" pitchFamily="34" charset="0"/>
                <a:ea typeface="ＭＳ Ｐゴシック" pitchFamily="50" charset="-128"/>
              </a:defRPr>
            </a:lvl1pPr>
          </a:lstStyle>
          <a:p>
            <a:pPr>
              <a:defRPr/>
            </a:pPr>
            <a:fld id="{E0AE9078-AD92-4BBA-998C-95B61F31638D}" type="slidenum">
              <a:rPr lang="ja-JP" altLang="en-US"/>
              <a:pPr>
                <a:defRPr/>
              </a:pPr>
              <a:t>‹#›</a:t>
            </a:fld>
            <a:endParaRPr lang="ja-JP" altLang="en-US" dirty="0"/>
          </a:p>
        </p:txBody>
      </p:sp>
    </p:spTree>
    <p:extLst>
      <p:ext uri="{BB962C8B-B14F-4D97-AF65-F5344CB8AC3E}">
        <p14:creationId xmlns:p14="http://schemas.microsoft.com/office/powerpoint/2010/main" val="14077869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2949575" cy="496888"/>
          </a:xfrm>
          <a:prstGeom prst="rect">
            <a:avLst/>
          </a:prstGeom>
          <a:noFill/>
          <a:ln w="9525">
            <a:noFill/>
            <a:miter lim="800000"/>
            <a:headEnd/>
            <a:tailEnd/>
          </a:ln>
          <a:effectLst/>
        </p:spPr>
        <p:txBody>
          <a:bodyPr vert="horz" wrap="square" lIns="91392" tIns="45696" rIns="91392" bIns="45696" numCol="1" anchor="t"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dirty="0"/>
          </a:p>
        </p:txBody>
      </p:sp>
      <p:sp>
        <p:nvSpPr>
          <p:cNvPr id="15363" name="Rectangle 3"/>
          <p:cNvSpPr>
            <a:spLocks noGrp="1" noChangeArrowheads="1"/>
          </p:cNvSpPr>
          <p:nvPr>
            <p:ph type="dt" idx="1"/>
          </p:nvPr>
        </p:nvSpPr>
        <p:spPr bwMode="auto">
          <a:xfrm>
            <a:off x="3854451" y="0"/>
            <a:ext cx="2949575" cy="496888"/>
          </a:xfrm>
          <a:prstGeom prst="rect">
            <a:avLst/>
          </a:prstGeom>
          <a:noFill/>
          <a:ln w="9525">
            <a:noFill/>
            <a:miter lim="800000"/>
            <a:headEnd/>
            <a:tailEnd/>
          </a:ln>
          <a:effectLst/>
        </p:spPr>
        <p:txBody>
          <a:bodyPr vert="horz" wrap="square" lIns="91392" tIns="45696" rIns="91392" bIns="45696"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dirty="0"/>
          </a:p>
        </p:txBody>
      </p:sp>
      <p:sp>
        <p:nvSpPr>
          <p:cNvPr id="48132"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1039" y="4721225"/>
            <a:ext cx="5443537" cy="4471988"/>
          </a:xfrm>
          <a:prstGeom prst="rect">
            <a:avLst/>
          </a:prstGeom>
          <a:noFill/>
          <a:ln w="9525">
            <a:noFill/>
            <a:miter lim="800000"/>
            <a:headEnd/>
            <a:tailEnd/>
          </a:ln>
          <a:effectLst/>
        </p:spPr>
        <p:txBody>
          <a:bodyPr vert="horz" wrap="square" lIns="91392" tIns="45696" rIns="91392" bIns="4569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5366" name="Rectangle 6"/>
          <p:cNvSpPr>
            <a:spLocks noGrp="1" noChangeArrowheads="1"/>
          </p:cNvSpPr>
          <p:nvPr>
            <p:ph type="ftr" sz="quarter" idx="4"/>
          </p:nvPr>
        </p:nvSpPr>
        <p:spPr bwMode="auto">
          <a:xfrm>
            <a:off x="1" y="9440865"/>
            <a:ext cx="2949575" cy="496887"/>
          </a:xfrm>
          <a:prstGeom prst="rect">
            <a:avLst/>
          </a:prstGeom>
          <a:noFill/>
          <a:ln w="9525">
            <a:noFill/>
            <a:miter lim="800000"/>
            <a:headEnd/>
            <a:tailEnd/>
          </a:ln>
          <a:effectLst/>
        </p:spPr>
        <p:txBody>
          <a:bodyPr vert="horz" wrap="square" lIns="91392" tIns="45696" rIns="91392" bIns="45696" numCol="1" anchor="b"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dirty="0"/>
          </a:p>
        </p:txBody>
      </p:sp>
      <p:sp>
        <p:nvSpPr>
          <p:cNvPr id="15367" name="Rectangle 7"/>
          <p:cNvSpPr>
            <a:spLocks noGrp="1" noChangeArrowheads="1"/>
          </p:cNvSpPr>
          <p:nvPr>
            <p:ph type="sldNum" sz="quarter" idx="5"/>
          </p:nvPr>
        </p:nvSpPr>
        <p:spPr bwMode="auto">
          <a:xfrm>
            <a:off x="3854451" y="9440865"/>
            <a:ext cx="2949575" cy="496887"/>
          </a:xfrm>
          <a:prstGeom prst="rect">
            <a:avLst/>
          </a:prstGeom>
          <a:noFill/>
          <a:ln w="9525">
            <a:noFill/>
            <a:miter lim="800000"/>
            <a:headEnd/>
            <a:tailEnd/>
          </a:ln>
          <a:effectLst/>
        </p:spPr>
        <p:txBody>
          <a:bodyPr vert="horz" wrap="square" lIns="91392" tIns="45696" rIns="91392" bIns="45696"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2C23D25C-5266-4A51-AB6E-2812111556CF}" type="slidenum">
              <a:rPr lang="en-US" altLang="ja-JP"/>
              <a:pPr>
                <a:defRPr/>
              </a:pPr>
              <a:t>‹#›</a:t>
            </a:fld>
            <a:endParaRPr lang="en-US" altLang="ja-JP" dirty="0"/>
          </a:p>
        </p:txBody>
      </p:sp>
    </p:spTree>
    <p:extLst>
      <p:ext uri="{BB962C8B-B14F-4D97-AF65-F5344CB8AC3E}">
        <p14:creationId xmlns:p14="http://schemas.microsoft.com/office/powerpoint/2010/main" val="283928390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062"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125"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18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25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312" algn="l" defTabSz="914125" rtl="0" eaLnBrk="1" latinLnBrk="0" hangingPunct="1">
      <a:defRPr kumimoji="1" sz="1200" kern="1200">
        <a:solidFill>
          <a:schemeClr val="tx1"/>
        </a:solidFill>
        <a:latin typeface="+mn-lt"/>
        <a:ea typeface="+mn-ea"/>
        <a:cs typeface="+mn-cs"/>
      </a:defRPr>
    </a:lvl6pPr>
    <a:lvl7pPr marL="2742375" algn="l" defTabSz="914125" rtl="0" eaLnBrk="1" latinLnBrk="0" hangingPunct="1">
      <a:defRPr kumimoji="1" sz="1200" kern="1200">
        <a:solidFill>
          <a:schemeClr val="tx1"/>
        </a:solidFill>
        <a:latin typeface="+mn-lt"/>
        <a:ea typeface="+mn-ea"/>
        <a:cs typeface="+mn-cs"/>
      </a:defRPr>
    </a:lvl7pPr>
    <a:lvl8pPr marL="3199437" algn="l" defTabSz="914125" rtl="0" eaLnBrk="1" latinLnBrk="0" hangingPunct="1">
      <a:defRPr kumimoji="1" sz="1200" kern="1200">
        <a:solidFill>
          <a:schemeClr val="tx1"/>
        </a:solidFill>
        <a:latin typeface="+mn-lt"/>
        <a:ea typeface="+mn-ea"/>
        <a:cs typeface="+mn-cs"/>
      </a:defRPr>
    </a:lvl8pPr>
    <a:lvl9pPr marL="3656500" algn="l" defTabSz="91412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sz="1400" dirty="0"/>
          </a:p>
        </p:txBody>
      </p:sp>
    </p:spTree>
    <p:extLst>
      <p:ext uri="{BB962C8B-B14F-4D97-AF65-F5344CB8AC3E}">
        <p14:creationId xmlns:p14="http://schemas.microsoft.com/office/powerpoint/2010/main" val="28333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326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3" y="3886200"/>
            <a:ext cx="6934200" cy="1752600"/>
          </a:xfrm>
        </p:spPr>
        <p:txBody>
          <a:bodyPr/>
          <a:lstStyle>
            <a:lvl1pPr marL="0" indent="0" algn="ctr">
              <a:buNone/>
              <a:defRPr>
                <a:solidFill>
                  <a:schemeClr val="tx1">
                    <a:tint val="75000"/>
                  </a:schemeClr>
                </a:solidFill>
              </a:defRPr>
            </a:lvl1pPr>
            <a:lvl2pPr marL="457062" indent="0" algn="ctr">
              <a:buNone/>
              <a:defRPr>
                <a:solidFill>
                  <a:schemeClr val="tx1">
                    <a:tint val="75000"/>
                  </a:schemeClr>
                </a:solidFill>
              </a:defRPr>
            </a:lvl2pPr>
            <a:lvl3pPr marL="914125" indent="0" algn="ctr">
              <a:buNone/>
              <a:defRPr>
                <a:solidFill>
                  <a:schemeClr val="tx1">
                    <a:tint val="75000"/>
                  </a:schemeClr>
                </a:solidFill>
              </a:defRPr>
            </a:lvl3pPr>
            <a:lvl4pPr marL="1371187" indent="0" algn="ctr">
              <a:buNone/>
              <a:defRPr>
                <a:solidFill>
                  <a:schemeClr val="tx1">
                    <a:tint val="75000"/>
                  </a:schemeClr>
                </a:solidFill>
              </a:defRPr>
            </a:lvl4pPr>
            <a:lvl5pPr marL="1828250" indent="0" algn="ctr">
              <a:buNone/>
              <a:defRPr>
                <a:solidFill>
                  <a:schemeClr val="tx1">
                    <a:tint val="75000"/>
                  </a:schemeClr>
                </a:solidFill>
              </a:defRPr>
            </a:lvl5pPr>
            <a:lvl6pPr marL="2285312" indent="0" algn="ctr">
              <a:buNone/>
              <a:defRPr>
                <a:solidFill>
                  <a:schemeClr val="tx1">
                    <a:tint val="75000"/>
                  </a:schemeClr>
                </a:solidFill>
              </a:defRPr>
            </a:lvl6pPr>
            <a:lvl7pPr marL="2742375" indent="0" algn="ctr">
              <a:buNone/>
              <a:defRPr>
                <a:solidFill>
                  <a:schemeClr val="tx1">
                    <a:tint val="75000"/>
                  </a:schemeClr>
                </a:solidFill>
              </a:defRPr>
            </a:lvl7pPr>
            <a:lvl8pPr marL="3199437" indent="0" algn="ctr">
              <a:buNone/>
              <a:defRPr>
                <a:solidFill>
                  <a:schemeClr val="tx1">
                    <a:tint val="75000"/>
                  </a:schemeClr>
                </a:solidFill>
              </a:defRPr>
            </a:lvl8pPr>
            <a:lvl9pPr marL="36565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pPr>
                <a:defRPr/>
              </a:pPr>
              <a:t>‹#›</a:t>
            </a:fld>
            <a:endParaRPr lang="ja-JP" alt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346546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962102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1" y="27307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6466" indent="0">
              <a:buNone/>
              <a:defRPr sz="1200"/>
            </a:lvl2pPr>
            <a:lvl3pPr marL="912935" indent="0">
              <a:buNone/>
              <a:defRPr sz="1000"/>
            </a:lvl3pPr>
            <a:lvl4pPr marL="1369398" indent="0">
              <a:buNone/>
              <a:defRPr sz="900"/>
            </a:lvl4pPr>
            <a:lvl5pPr marL="1825866" indent="0">
              <a:buNone/>
              <a:defRPr sz="900"/>
            </a:lvl5pPr>
            <a:lvl6pPr marL="2282334" indent="0">
              <a:buNone/>
              <a:defRPr sz="900"/>
            </a:lvl6pPr>
            <a:lvl7pPr marL="2738803" indent="0">
              <a:buNone/>
              <a:defRPr sz="900"/>
            </a:lvl7pPr>
            <a:lvl8pPr marL="3195265" indent="0">
              <a:buNone/>
              <a:defRPr sz="900"/>
            </a:lvl8pPr>
            <a:lvl9pPr marL="365173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155463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3" y="4800605"/>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23" y="612775"/>
            <a:ext cx="5943600" cy="4114800"/>
          </a:xfrm>
        </p:spPr>
        <p:txBody>
          <a:bodyPr rtlCol="0">
            <a:normAutofit/>
          </a:bodyPr>
          <a:lstStyle>
            <a:lvl1pPr marL="0" indent="0">
              <a:buNone/>
              <a:defRPr sz="3200"/>
            </a:lvl1pPr>
            <a:lvl2pPr marL="456466" indent="0">
              <a:buNone/>
              <a:defRPr sz="2800"/>
            </a:lvl2pPr>
            <a:lvl3pPr marL="912935" indent="0">
              <a:buNone/>
              <a:defRPr sz="2400"/>
            </a:lvl3pPr>
            <a:lvl4pPr marL="1369398" indent="0">
              <a:buNone/>
              <a:defRPr sz="2000"/>
            </a:lvl4pPr>
            <a:lvl5pPr marL="1825866" indent="0">
              <a:buNone/>
              <a:defRPr sz="2000"/>
            </a:lvl5pPr>
            <a:lvl6pPr marL="2282334" indent="0">
              <a:buNone/>
              <a:defRPr sz="2000"/>
            </a:lvl6pPr>
            <a:lvl7pPr marL="2738803" indent="0">
              <a:buNone/>
              <a:defRPr sz="2000"/>
            </a:lvl7pPr>
            <a:lvl8pPr marL="3195265" indent="0">
              <a:buNone/>
              <a:defRPr sz="2000"/>
            </a:lvl8pPr>
            <a:lvl9pPr marL="365173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23" y="5367338"/>
            <a:ext cx="5943600" cy="804862"/>
          </a:xfrm>
        </p:spPr>
        <p:txBody>
          <a:bodyPr/>
          <a:lstStyle>
            <a:lvl1pPr marL="0" indent="0">
              <a:buNone/>
              <a:defRPr sz="1400"/>
            </a:lvl1pPr>
            <a:lvl2pPr marL="456466" indent="0">
              <a:buNone/>
              <a:defRPr sz="1200"/>
            </a:lvl2pPr>
            <a:lvl3pPr marL="912935" indent="0">
              <a:buNone/>
              <a:defRPr sz="1000"/>
            </a:lvl3pPr>
            <a:lvl4pPr marL="1369398" indent="0">
              <a:buNone/>
              <a:defRPr sz="900"/>
            </a:lvl4pPr>
            <a:lvl5pPr marL="1825866" indent="0">
              <a:buNone/>
              <a:defRPr sz="900"/>
            </a:lvl5pPr>
            <a:lvl6pPr marL="2282334" indent="0">
              <a:buNone/>
              <a:defRPr sz="900"/>
            </a:lvl6pPr>
            <a:lvl7pPr marL="2738803" indent="0">
              <a:buNone/>
              <a:defRPr sz="900"/>
            </a:lvl7pPr>
            <a:lvl8pPr marL="3195265" indent="0">
              <a:buNone/>
              <a:defRPr sz="900"/>
            </a:lvl8pPr>
            <a:lvl9pPr marL="365173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263767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1159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64"/>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61536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1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6329" indent="0" algn="ctr">
              <a:buNone/>
              <a:defRPr>
                <a:solidFill>
                  <a:schemeClr val="tx1">
                    <a:tint val="75000"/>
                  </a:schemeClr>
                </a:solidFill>
              </a:defRPr>
            </a:lvl2pPr>
            <a:lvl3pPr marL="912660" indent="0" algn="ctr">
              <a:buNone/>
              <a:defRPr>
                <a:solidFill>
                  <a:schemeClr val="tx1">
                    <a:tint val="75000"/>
                  </a:schemeClr>
                </a:solidFill>
              </a:defRPr>
            </a:lvl3pPr>
            <a:lvl4pPr marL="1368986" indent="0" algn="ctr">
              <a:buNone/>
              <a:defRPr>
                <a:solidFill>
                  <a:schemeClr val="tx1">
                    <a:tint val="75000"/>
                  </a:schemeClr>
                </a:solidFill>
              </a:defRPr>
            </a:lvl4pPr>
            <a:lvl5pPr marL="1825316" indent="0" algn="ctr">
              <a:buNone/>
              <a:defRPr>
                <a:solidFill>
                  <a:schemeClr val="tx1">
                    <a:tint val="75000"/>
                  </a:schemeClr>
                </a:solidFill>
              </a:defRPr>
            </a:lvl5pPr>
            <a:lvl6pPr marL="2281647" indent="0" algn="ctr">
              <a:buNone/>
              <a:defRPr>
                <a:solidFill>
                  <a:schemeClr val="tx1">
                    <a:tint val="75000"/>
                  </a:schemeClr>
                </a:solidFill>
              </a:defRPr>
            </a:lvl6pPr>
            <a:lvl7pPr marL="2737979" indent="0" algn="ctr">
              <a:buNone/>
              <a:defRPr>
                <a:solidFill>
                  <a:schemeClr val="tx1">
                    <a:tint val="75000"/>
                  </a:schemeClr>
                </a:solidFill>
              </a:defRPr>
            </a:lvl7pPr>
            <a:lvl8pPr marL="3194303" indent="0" algn="ctr">
              <a:buNone/>
              <a:defRPr>
                <a:solidFill>
                  <a:schemeClr val="tx1">
                    <a:tint val="75000"/>
                  </a:schemeClr>
                </a:solidFill>
              </a:defRPr>
            </a:lvl8pPr>
            <a:lvl9pPr marL="3650635"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603043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461400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7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61"/>
            <a:ext cx="8420100" cy="1500187"/>
          </a:xfrm>
        </p:spPr>
        <p:txBody>
          <a:bodyPr anchor="b"/>
          <a:lstStyle>
            <a:lvl1pPr marL="0" indent="0">
              <a:buNone/>
              <a:defRPr sz="2000">
                <a:solidFill>
                  <a:schemeClr val="tx1">
                    <a:tint val="75000"/>
                  </a:schemeClr>
                </a:solidFill>
              </a:defRPr>
            </a:lvl1pPr>
            <a:lvl2pPr marL="456329" indent="0">
              <a:buNone/>
              <a:defRPr sz="1800">
                <a:solidFill>
                  <a:schemeClr val="tx1">
                    <a:tint val="75000"/>
                  </a:schemeClr>
                </a:solidFill>
              </a:defRPr>
            </a:lvl2pPr>
            <a:lvl3pPr marL="912660" indent="0">
              <a:buNone/>
              <a:defRPr sz="1600">
                <a:solidFill>
                  <a:schemeClr val="tx1">
                    <a:tint val="75000"/>
                  </a:schemeClr>
                </a:solidFill>
              </a:defRPr>
            </a:lvl3pPr>
            <a:lvl4pPr marL="1368986" indent="0">
              <a:buNone/>
              <a:defRPr sz="1400">
                <a:solidFill>
                  <a:schemeClr val="tx1">
                    <a:tint val="75000"/>
                  </a:schemeClr>
                </a:solidFill>
              </a:defRPr>
            </a:lvl4pPr>
            <a:lvl5pPr marL="1825316" indent="0">
              <a:buNone/>
              <a:defRPr sz="1400">
                <a:solidFill>
                  <a:schemeClr val="tx1">
                    <a:tint val="75000"/>
                  </a:schemeClr>
                </a:solidFill>
              </a:defRPr>
            </a:lvl5pPr>
            <a:lvl6pPr marL="2281647" indent="0">
              <a:buNone/>
              <a:defRPr sz="1400">
                <a:solidFill>
                  <a:schemeClr val="tx1">
                    <a:tint val="75000"/>
                  </a:schemeClr>
                </a:solidFill>
              </a:defRPr>
            </a:lvl6pPr>
            <a:lvl7pPr marL="2737979" indent="0">
              <a:buNone/>
              <a:defRPr sz="1400">
                <a:solidFill>
                  <a:schemeClr val="tx1">
                    <a:tint val="75000"/>
                  </a:schemeClr>
                </a:solidFill>
              </a:defRPr>
            </a:lvl7pPr>
            <a:lvl8pPr marL="3194303" indent="0">
              <a:buNone/>
              <a:defRPr sz="1400">
                <a:solidFill>
                  <a:schemeClr val="tx1">
                    <a:tint val="75000"/>
                  </a:schemeClr>
                </a:solidFill>
              </a:defRPr>
            </a:lvl8pPr>
            <a:lvl9pPr marL="3650635"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288372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47"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819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pPr>
                <a:defRPr/>
              </a:pPr>
              <a:t>‹#›</a:t>
            </a:fld>
            <a:endParaRPr lang="ja-JP" alt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7" y="1535113"/>
            <a:ext cx="4376737"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7" y="2174878"/>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590663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392384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361487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1" y="27307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11089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3" y="4800605"/>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23" y="612775"/>
            <a:ext cx="5943600" cy="4114800"/>
          </a:xfrm>
        </p:spPr>
        <p:txBody>
          <a:bodyPr rtlCol="0">
            <a:normAutofit/>
          </a:bodyPr>
          <a:lstStyle>
            <a:lvl1pPr marL="0" indent="0">
              <a:buNone/>
              <a:defRPr sz="3200"/>
            </a:lvl1pPr>
            <a:lvl2pPr marL="456329" indent="0">
              <a:buNone/>
              <a:defRPr sz="2800"/>
            </a:lvl2pPr>
            <a:lvl3pPr marL="912660" indent="0">
              <a:buNone/>
              <a:defRPr sz="2400"/>
            </a:lvl3pPr>
            <a:lvl4pPr marL="1368986" indent="0">
              <a:buNone/>
              <a:defRPr sz="2000"/>
            </a:lvl4pPr>
            <a:lvl5pPr marL="1825316" indent="0">
              <a:buNone/>
              <a:defRPr sz="2000"/>
            </a:lvl5pPr>
            <a:lvl6pPr marL="2281647" indent="0">
              <a:buNone/>
              <a:defRPr sz="2000"/>
            </a:lvl6pPr>
            <a:lvl7pPr marL="2737979" indent="0">
              <a:buNone/>
              <a:defRPr sz="2000"/>
            </a:lvl7pPr>
            <a:lvl8pPr marL="3194303" indent="0">
              <a:buNone/>
              <a:defRPr sz="2000"/>
            </a:lvl8pPr>
            <a:lvl9pPr marL="3650635"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23" y="5367338"/>
            <a:ext cx="5943600" cy="804862"/>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905618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082270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64"/>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934154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1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6329" indent="0" algn="ctr">
              <a:buNone/>
              <a:defRPr>
                <a:solidFill>
                  <a:schemeClr val="tx1">
                    <a:tint val="75000"/>
                  </a:schemeClr>
                </a:solidFill>
              </a:defRPr>
            </a:lvl2pPr>
            <a:lvl3pPr marL="912660" indent="0" algn="ctr">
              <a:buNone/>
              <a:defRPr>
                <a:solidFill>
                  <a:schemeClr val="tx1">
                    <a:tint val="75000"/>
                  </a:schemeClr>
                </a:solidFill>
              </a:defRPr>
            </a:lvl3pPr>
            <a:lvl4pPr marL="1368986" indent="0" algn="ctr">
              <a:buNone/>
              <a:defRPr>
                <a:solidFill>
                  <a:schemeClr val="tx1">
                    <a:tint val="75000"/>
                  </a:schemeClr>
                </a:solidFill>
              </a:defRPr>
            </a:lvl4pPr>
            <a:lvl5pPr marL="1825316" indent="0" algn="ctr">
              <a:buNone/>
              <a:defRPr>
                <a:solidFill>
                  <a:schemeClr val="tx1">
                    <a:tint val="75000"/>
                  </a:schemeClr>
                </a:solidFill>
              </a:defRPr>
            </a:lvl5pPr>
            <a:lvl6pPr marL="2281647" indent="0" algn="ctr">
              <a:buNone/>
              <a:defRPr>
                <a:solidFill>
                  <a:schemeClr val="tx1">
                    <a:tint val="75000"/>
                  </a:schemeClr>
                </a:solidFill>
              </a:defRPr>
            </a:lvl6pPr>
            <a:lvl7pPr marL="2737979" indent="0" algn="ctr">
              <a:buNone/>
              <a:defRPr>
                <a:solidFill>
                  <a:schemeClr val="tx1">
                    <a:tint val="75000"/>
                  </a:schemeClr>
                </a:solidFill>
              </a:defRPr>
            </a:lvl7pPr>
            <a:lvl8pPr marL="3194303" indent="0" algn="ctr">
              <a:buNone/>
              <a:defRPr>
                <a:solidFill>
                  <a:schemeClr val="tx1">
                    <a:tint val="75000"/>
                  </a:schemeClr>
                </a:solidFill>
              </a:defRPr>
            </a:lvl8pPr>
            <a:lvl9pPr marL="3650635"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04162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597101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7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61"/>
            <a:ext cx="8420100" cy="1500187"/>
          </a:xfrm>
        </p:spPr>
        <p:txBody>
          <a:bodyPr anchor="b"/>
          <a:lstStyle>
            <a:lvl1pPr marL="0" indent="0">
              <a:buNone/>
              <a:defRPr sz="2000">
                <a:solidFill>
                  <a:schemeClr val="tx1">
                    <a:tint val="75000"/>
                  </a:schemeClr>
                </a:solidFill>
              </a:defRPr>
            </a:lvl1pPr>
            <a:lvl2pPr marL="456329" indent="0">
              <a:buNone/>
              <a:defRPr sz="1800">
                <a:solidFill>
                  <a:schemeClr val="tx1">
                    <a:tint val="75000"/>
                  </a:schemeClr>
                </a:solidFill>
              </a:defRPr>
            </a:lvl2pPr>
            <a:lvl3pPr marL="912660" indent="0">
              <a:buNone/>
              <a:defRPr sz="1600">
                <a:solidFill>
                  <a:schemeClr val="tx1">
                    <a:tint val="75000"/>
                  </a:schemeClr>
                </a:solidFill>
              </a:defRPr>
            </a:lvl3pPr>
            <a:lvl4pPr marL="1368986" indent="0">
              <a:buNone/>
              <a:defRPr sz="1400">
                <a:solidFill>
                  <a:schemeClr val="tx1">
                    <a:tint val="75000"/>
                  </a:schemeClr>
                </a:solidFill>
              </a:defRPr>
            </a:lvl4pPr>
            <a:lvl5pPr marL="1825316" indent="0">
              <a:buNone/>
              <a:defRPr sz="1400">
                <a:solidFill>
                  <a:schemeClr val="tx1">
                    <a:tint val="75000"/>
                  </a:schemeClr>
                </a:solidFill>
              </a:defRPr>
            </a:lvl5pPr>
            <a:lvl6pPr marL="2281647" indent="0">
              <a:buNone/>
              <a:defRPr sz="1400">
                <a:solidFill>
                  <a:schemeClr val="tx1">
                    <a:tint val="75000"/>
                  </a:schemeClr>
                </a:solidFill>
              </a:defRPr>
            </a:lvl6pPr>
            <a:lvl7pPr marL="2737979" indent="0">
              <a:buNone/>
              <a:defRPr sz="1400">
                <a:solidFill>
                  <a:schemeClr val="tx1">
                    <a:tint val="75000"/>
                  </a:schemeClr>
                </a:solidFill>
              </a:defRPr>
            </a:lvl7pPr>
            <a:lvl8pPr marL="3194303" indent="0">
              <a:buNone/>
              <a:defRPr sz="1400">
                <a:solidFill>
                  <a:schemeClr val="tx1">
                    <a:tint val="75000"/>
                  </a:schemeClr>
                </a:solidFill>
              </a:defRPr>
            </a:lvl8pPr>
            <a:lvl9pPr marL="3650635"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43663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3" y="3886200"/>
            <a:ext cx="6934200" cy="1752600"/>
          </a:xfrm>
        </p:spPr>
        <p:txBody>
          <a:bodyPr/>
          <a:lstStyle>
            <a:lvl1pPr marL="0" indent="0" algn="ctr">
              <a:buNone/>
              <a:defRPr>
                <a:solidFill>
                  <a:schemeClr val="tx1">
                    <a:tint val="75000"/>
                  </a:schemeClr>
                </a:solidFill>
              </a:defRPr>
            </a:lvl1pPr>
            <a:lvl2pPr marL="457062" indent="0" algn="ctr">
              <a:buNone/>
              <a:defRPr>
                <a:solidFill>
                  <a:schemeClr val="tx1">
                    <a:tint val="75000"/>
                  </a:schemeClr>
                </a:solidFill>
              </a:defRPr>
            </a:lvl2pPr>
            <a:lvl3pPr marL="914125" indent="0" algn="ctr">
              <a:buNone/>
              <a:defRPr>
                <a:solidFill>
                  <a:schemeClr val="tx1">
                    <a:tint val="75000"/>
                  </a:schemeClr>
                </a:solidFill>
              </a:defRPr>
            </a:lvl3pPr>
            <a:lvl4pPr marL="1371187" indent="0" algn="ctr">
              <a:buNone/>
              <a:defRPr>
                <a:solidFill>
                  <a:schemeClr val="tx1">
                    <a:tint val="75000"/>
                  </a:schemeClr>
                </a:solidFill>
              </a:defRPr>
            </a:lvl4pPr>
            <a:lvl5pPr marL="1828250" indent="0" algn="ctr">
              <a:buNone/>
              <a:defRPr>
                <a:solidFill>
                  <a:schemeClr val="tx1">
                    <a:tint val="75000"/>
                  </a:schemeClr>
                </a:solidFill>
              </a:defRPr>
            </a:lvl5pPr>
            <a:lvl6pPr marL="2285312" indent="0" algn="ctr">
              <a:buNone/>
              <a:defRPr>
                <a:solidFill>
                  <a:schemeClr val="tx1">
                    <a:tint val="75000"/>
                  </a:schemeClr>
                </a:solidFill>
              </a:defRPr>
            </a:lvl6pPr>
            <a:lvl7pPr marL="2742375" indent="0" algn="ctr">
              <a:buNone/>
              <a:defRPr>
                <a:solidFill>
                  <a:schemeClr val="tx1">
                    <a:tint val="75000"/>
                  </a:schemeClr>
                </a:solidFill>
              </a:defRPr>
            </a:lvl7pPr>
            <a:lvl8pPr marL="3199437" indent="0" algn="ctr">
              <a:buNone/>
              <a:defRPr>
                <a:solidFill>
                  <a:schemeClr val="tx1">
                    <a:tint val="75000"/>
                  </a:schemeClr>
                </a:solidFill>
              </a:defRPr>
            </a:lvl8pPr>
            <a:lvl9pPr marL="36565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736417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47"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36079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7" y="1535113"/>
            <a:ext cx="4376737"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7" y="2174878"/>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732157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089341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990570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1" y="27307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770272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3" y="4800605"/>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23" y="612775"/>
            <a:ext cx="5943600" cy="4114800"/>
          </a:xfrm>
        </p:spPr>
        <p:txBody>
          <a:bodyPr rtlCol="0">
            <a:normAutofit/>
          </a:bodyPr>
          <a:lstStyle>
            <a:lvl1pPr marL="0" indent="0">
              <a:buNone/>
              <a:defRPr sz="3200"/>
            </a:lvl1pPr>
            <a:lvl2pPr marL="456329" indent="0">
              <a:buNone/>
              <a:defRPr sz="2800"/>
            </a:lvl2pPr>
            <a:lvl3pPr marL="912660" indent="0">
              <a:buNone/>
              <a:defRPr sz="2400"/>
            </a:lvl3pPr>
            <a:lvl4pPr marL="1368986" indent="0">
              <a:buNone/>
              <a:defRPr sz="2000"/>
            </a:lvl4pPr>
            <a:lvl5pPr marL="1825316" indent="0">
              <a:buNone/>
              <a:defRPr sz="2000"/>
            </a:lvl5pPr>
            <a:lvl6pPr marL="2281647" indent="0">
              <a:buNone/>
              <a:defRPr sz="2000"/>
            </a:lvl6pPr>
            <a:lvl7pPr marL="2737979" indent="0">
              <a:buNone/>
              <a:defRPr sz="2000"/>
            </a:lvl7pPr>
            <a:lvl8pPr marL="3194303" indent="0">
              <a:buNone/>
              <a:defRPr sz="2000"/>
            </a:lvl8pPr>
            <a:lvl9pPr marL="3650635"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23" y="5367338"/>
            <a:ext cx="5943600" cy="804862"/>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260905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951089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64"/>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407271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9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6329" indent="0" algn="ctr">
              <a:buNone/>
              <a:defRPr>
                <a:solidFill>
                  <a:schemeClr val="tx1">
                    <a:tint val="75000"/>
                  </a:schemeClr>
                </a:solidFill>
              </a:defRPr>
            </a:lvl2pPr>
            <a:lvl3pPr marL="912660" indent="0" algn="ctr">
              <a:buNone/>
              <a:defRPr>
                <a:solidFill>
                  <a:schemeClr val="tx1">
                    <a:tint val="75000"/>
                  </a:schemeClr>
                </a:solidFill>
              </a:defRPr>
            </a:lvl3pPr>
            <a:lvl4pPr marL="1368986" indent="0" algn="ctr">
              <a:buNone/>
              <a:defRPr>
                <a:solidFill>
                  <a:schemeClr val="tx1">
                    <a:tint val="75000"/>
                  </a:schemeClr>
                </a:solidFill>
              </a:defRPr>
            </a:lvl4pPr>
            <a:lvl5pPr marL="1825316" indent="0" algn="ctr">
              <a:buNone/>
              <a:defRPr>
                <a:solidFill>
                  <a:schemeClr val="tx1">
                    <a:tint val="75000"/>
                  </a:schemeClr>
                </a:solidFill>
              </a:defRPr>
            </a:lvl5pPr>
            <a:lvl6pPr marL="2281647" indent="0" algn="ctr">
              <a:buNone/>
              <a:defRPr>
                <a:solidFill>
                  <a:schemeClr val="tx1">
                    <a:tint val="75000"/>
                  </a:schemeClr>
                </a:solidFill>
              </a:defRPr>
            </a:lvl6pPr>
            <a:lvl7pPr marL="2737979" indent="0" algn="ctr">
              <a:buNone/>
              <a:defRPr>
                <a:solidFill>
                  <a:schemeClr val="tx1">
                    <a:tint val="75000"/>
                  </a:schemeClr>
                </a:solidFill>
              </a:defRPr>
            </a:lvl7pPr>
            <a:lvl8pPr marL="3194303" indent="0" algn="ctr">
              <a:buNone/>
              <a:defRPr>
                <a:solidFill>
                  <a:schemeClr val="tx1">
                    <a:tint val="75000"/>
                  </a:schemeClr>
                </a:solidFill>
              </a:defRPr>
            </a:lvl8pPr>
            <a:lvl9pPr marL="3650635"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346350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14431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828921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5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52"/>
            <a:ext cx="8420100" cy="1500187"/>
          </a:xfrm>
        </p:spPr>
        <p:txBody>
          <a:bodyPr anchor="b"/>
          <a:lstStyle>
            <a:lvl1pPr marL="0" indent="0">
              <a:buNone/>
              <a:defRPr sz="2000">
                <a:solidFill>
                  <a:schemeClr val="tx1">
                    <a:tint val="75000"/>
                  </a:schemeClr>
                </a:solidFill>
              </a:defRPr>
            </a:lvl1pPr>
            <a:lvl2pPr marL="456329" indent="0">
              <a:buNone/>
              <a:defRPr sz="1800">
                <a:solidFill>
                  <a:schemeClr val="tx1">
                    <a:tint val="75000"/>
                  </a:schemeClr>
                </a:solidFill>
              </a:defRPr>
            </a:lvl2pPr>
            <a:lvl3pPr marL="912660" indent="0">
              <a:buNone/>
              <a:defRPr sz="1600">
                <a:solidFill>
                  <a:schemeClr val="tx1">
                    <a:tint val="75000"/>
                  </a:schemeClr>
                </a:solidFill>
              </a:defRPr>
            </a:lvl3pPr>
            <a:lvl4pPr marL="1368986" indent="0">
              <a:buNone/>
              <a:defRPr sz="1400">
                <a:solidFill>
                  <a:schemeClr val="tx1">
                    <a:tint val="75000"/>
                  </a:schemeClr>
                </a:solidFill>
              </a:defRPr>
            </a:lvl4pPr>
            <a:lvl5pPr marL="1825316" indent="0">
              <a:buNone/>
              <a:defRPr sz="1400">
                <a:solidFill>
                  <a:schemeClr val="tx1">
                    <a:tint val="75000"/>
                  </a:schemeClr>
                </a:solidFill>
              </a:defRPr>
            </a:lvl5pPr>
            <a:lvl6pPr marL="2281647" indent="0">
              <a:buNone/>
              <a:defRPr sz="1400">
                <a:solidFill>
                  <a:schemeClr val="tx1">
                    <a:tint val="75000"/>
                  </a:schemeClr>
                </a:solidFill>
              </a:defRPr>
            </a:lvl6pPr>
            <a:lvl7pPr marL="2737979" indent="0">
              <a:buNone/>
              <a:defRPr sz="1400">
                <a:solidFill>
                  <a:schemeClr val="tx1">
                    <a:tint val="75000"/>
                  </a:schemeClr>
                </a:solidFill>
              </a:defRPr>
            </a:lvl7pPr>
            <a:lvl8pPr marL="3194303" indent="0">
              <a:buNone/>
              <a:defRPr sz="1400">
                <a:solidFill>
                  <a:schemeClr val="tx1">
                    <a:tint val="75000"/>
                  </a:schemeClr>
                </a:solidFill>
              </a:defRPr>
            </a:lvl8pPr>
            <a:lvl9pPr marL="3650635"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369541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47"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26467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7" y="1535113"/>
            <a:ext cx="4376737"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7" y="2174878"/>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332045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155172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841195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1" y="27307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064031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3" y="4800605"/>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23" y="612775"/>
            <a:ext cx="5943600" cy="4114800"/>
          </a:xfrm>
        </p:spPr>
        <p:txBody>
          <a:bodyPr rtlCol="0">
            <a:normAutofit/>
          </a:bodyPr>
          <a:lstStyle>
            <a:lvl1pPr marL="0" indent="0">
              <a:buNone/>
              <a:defRPr sz="3200"/>
            </a:lvl1pPr>
            <a:lvl2pPr marL="456329" indent="0">
              <a:buNone/>
              <a:defRPr sz="2800"/>
            </a:lvl2pPr>
            <a:lvl3pPr marL="912660" indent="0">
              <a:buNone/>
              <a:defRPr sz="2400"/>
            </a:lvl3pPr>
            <a:lvl4pPr marL="1368986" indent="0">
              <a:buNone/>
              <a:defRPr sz="2000"/>
            </a:lvl4pPr>
            <a:lvl5pPr marL="1825316" indent="0">
              <a:buNone/>
              <a:defRPr sz="2000"/>
            </a:lvl5pPr>
            <a:lvl6pPr marL="2281647" indent="0">
              <a:buNone/>
              <a:defRPr sz="2000"/>
            </a:lvl6pPr>
            <a:lvl7pPr marL="2737979" indent="0">
              <a:buNone/>
              <a:defRPr sz="2000"/>
            </a:lvl7pPr>
            <a:lvl8pPr marL="3194303" indent="0">
              <a:buNone/>
              <a:defRPr sz="2000"/>
            </a:lvl8pPr>
            <a:lvl9pPr marL="3650635"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23" y="5367338"/>
            <a:ext cx="5943600" cy="804862"/>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537546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216752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64"/>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764332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6329" indent="0" algn="ctr">
              <a:buNone/>
              <a:defRPr>
                <a:solidFill>
                  <a:schemeClr val="tx1">
                    <a:tint val="75000"/>
                  </a:schemeClr>
                </a:solidFill>
              </a:defRPr>
            </a:lvl2pPr>
            <a:lvl3pPr marL="912660" indent="0" algn="ctr">
              <a:buNone/>
              <a:defRPr>
                <a:solidFill>
                  <a:schemeClr val="tx1">
                    <a:tint val="75000"/>
                  </a:schemeClr>
                </a:solidFill>
              </a:defRPr>
            </a:lvl3pPr>
            <a:lvl4pPr marL="1368986" indent="0" algn="ctr">
              <a:buNone/>
              <a:defRPr>
                <a:solidFill>
                  <a:schemeClr val="tx1">
                    <a:tint val="75000"/>
                  </a:schemeClr>
                </a:solidFill>
              </a:defRPr>
            </a:lvl4pPr>
            <a:lvl5pPr marL="1825316" indent="0" algn="ctr">
              <a:buNone/>
              <a:defRPr>
                <a:solidFill>
                  <a:schemeClr val="tx1">
                    <a:tint val="75000"/>
                  </a:schemeClr>
                </a:solidFill>
              </a:defRPr>
            </a:lvl5pPr>
            <a:lvl6pPr marL="2281647" indent="0" algn="ctr">
              <a:buNone/>
              <a:defRPr>
                <a:solidFill>
                  <a:schemeClr val="tx1">
                    <a:tint val="75000"/>
                  </a:schemeClr>
                </a:solidFill>
              </a:defRPr>
            </a:lvl6pPr>
            <a:lvl7pPr marL="2737979" indent="0" algn="ctr">
              <a:buNone/>
              <a:defRPr>
                <a:solidFill>
                  <a:schemeClr val="tx1">
                    <a:tint val="75000"/>
                  </a:schemeClr>
                </a:solidFill>
              </a:defRPr>
            </a:lvl7pPr>
            <a:lvl8pPr marL="3194303" indent="0" algn="ctr">
              <a:buNone/>
              <a:defRPr>
                <a:solidFill>
                  <a:schemeClr val="tx1">
                    <a:tint val="75000"/>
                  </a:schemeClr>
                </a:solidFill>
              </a:defRPr>
            </a:lvl8pPr>
            <a:lvl9pPr marL="3650635"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66507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5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23"/>
            <a:ext cx="8420100" cy="1500187"/>
          </a:xfrm>
        </p:spPr>
        <p:txBody>
          <a:bodyPr anchor="b"/>
          <a:lstStyle>
            <a:lvl1pPr marL="0" indent="0">
              <a:buNone/>
              <a:defRPr sz="2000">
                <a:solidFill>
                  <a:schemeClr val="tx1">
                    <a:tint val="75000"/>
                  </a:schemeClr>
                </a:solidFill>
              </a:defRPr>
            </a:lvl1pPr>
            <a:lvl2pPr marL="457062" indent="0">
              <a:buNone/>
              <a:defRPr sz="1800">
                <a:solidFill>
                  <a:schemeClr val="tx1">
                    <a:tint val="75000"/>
                  </a:schemeClr>
                </a:solidFill>
              </a:defRPr>
            </a:lvl2pPr>
            <a:lvl3pPr marL="914125" indent="0">
              <a:buNone/>
              <a:defRPr sz="1600">
                <a:solidFill>
                  <a:schemeClr val="tx1">
                    <a:tint val="75000"/>
                  </a:schemeClr>
                </a:solidFill>
              </a:defRPr>
            </a:lvl3pPr>
            <a:lvl4pPr marL="1371187" indent="0">
              <a:buNone/>
              <a:defRPr sz="1400">
                <a:solidFill>
                  <a:schemeClr val="tx1">
                    <a:tint val="75000"/>
                  </a:schemeClr>
                </a:solidFill>
              </a:defRPr>
            </a:lvl4pPr>
            <a:lvl5pPr marL="1828250" indent="0">
              <a:buNone/>
              <a:defRPr sz="1400">
                <a:solidFill>
                  <a:schemeClr val="tx1">
                    <a:tint val="75000"/>
                  </a:schemeClr>
                </a:solidFill>
              </a:defRPr>
            </a:lvl5pPr>
            <a:lvl6pPr marL="2285312" indent="0">
              <a:buNone/>
              <a:defRPr sz="1400">
                <a:solidFill>
                  <a:schemeClr val="tx1">
                    <a:tint val="75000"/>
                  </a:schemeClr>
                </a:solidFill>
              </a:defRPr>
            </a:lvl6pPr>
            <a:lvl7pPr marL="2742375" indent="0">
              <a:buNone/>
              <a:defRPr sz="1400">
                <a:solidFill>
                  <a:schemeClr val="tx1">
                    <a:tint val="75000"/>
                  </a:schemeClr>
                </a:solidFill>
              </a:defRPr>
            </a:lvl7pPr>
            <a:lvl8pPr marL="3199437" indent="0">
              <a:buNone/>
              <a:defRPr sz="1400">
                <a:solidFill>
                  <a:schemeClr val="tx1">
                    <a:tint val="75000"/>
                  </a:schemeClr>
                </a:solidFill>
              </a:defRPr>
            </a:lvl8pPr>
            <a:lvl9pPr marL="36565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477807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009685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5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41"/>
            <a:ext cx="8420100" cy="1500187"/>
          </a:xfrm>
        </p:spPr>
        <p:txBody>
          <a:bodyPr anchor="b"/>
          <a:lstStyle>
            <a:lvl1pPr marL="0" indent="0">
              <a:buNone/>
              <a:defRPr sz="2000">
                <a:solidFill>
                  <a:schemeClr val="tx1">
                    <a:tint val="75000"/>
                  </a:schemeClr>
                </a:solidFill>
              </a:defRPr>
            </a:lvl1pPr>
            <a:lvl2pPr marL="456329" indent="0">
              <a:buNone/>
              <a:defRPr sz="1800">
                <a:solidFill>
                  <a:schemeClr val="tx1">
                    <a:tint val="75000"/>
                  </a:schemeClr>
                </a:solidFill>
              </a:defRPr>
            </a:lvl2pPr>
            <a:lvl3pPr marL="912660" indent="0">
              <a:buNone/>
              <a:defRPr sz="1600">
                <a:solidFill>
                  <a:schemeClr val="tx1">
                    <a:tint val="75000"/>
                  </a:schemeClr>
                </a:solidFill>
              </a:defRPr>
            </a:lvl3pPr>
            <a:lvl4pPr marL="1368986" indent="0">
              <a:buNone/>
              <a:defRPr sz="1400">
                <a:solidFill>
                  <a:schemeClr val="tx1">
                    <a:tint val="75000"/>
                  </a:schemeClr>
                </a:solidFill>
              </a:defRPr>
            </a:lvl4pPr>
            <a:lvl5pPr marL="1825316" indent="0">
              <a:buNone/>
              <a:defRPr sz="1400">
                <a:solidFill>
                  <a:schemeClr val="tx1">
                    <a:tint val="75000"/>
                  </a:schemeClr>
                </a:solidFill>
              </a:defRPr>
            </a:lvl5pPr>
            <a:lvl6pPr marL="2281647" indent="0">
              <a:buNone/>
              <a:defRPr sz="1400">
                <a:solidFill>
                  <a:schemeClr val="tx1">
                    <a:tint val="75000"/>
                  </a:schemeClr>
                </a:solidFill>
              </a:defRPr>
            </a:lvl6pPr>
            <a:lvl7pPr marL="2737979" indent="0">
              <a:buNone/>
              <a:defRPr sz="1400">
                <a:solidFill>
                  <a:schemeClr val="tx1">
                    <a:tint val="75000"/>
                  </a:schemeClr>
                </a:solidFill>
              </a:defRPr>
            </a:lvl7pPr>
            <a:lvl8pPr marL="3194303" indent="0">
              <a:buNone/>
              <a:defRPr sz="1400">
                <a:solidFill>
                  <a:schemeClr val="tx1">
                    <a:tint val="75000"/>
                  </a:schemeClr>
                </a:solidFill>
              </a:defRPr>
            </a:lvl8pPr>
            <a:lvl9pPr marL="3650635"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82871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0"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5"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4625660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3" y="1535113"/>
            <a:ext cx="4376738"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3"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548609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362377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847988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7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2"/>
            <a:ext cx="3259138" cy="4691063"/>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365787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2" y="4800605"/>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22" y="612775"/>
            <a:ext cx="5943600" cy="4114800"/>
          </a:xfrm>
        </p:spPr>
        <p:txBody>
          <a:bodyPr rtlCol="0">
            <a:normAutofit/>
          </a:bodyPr>
          <a:lstStyle>
            <a:lvl1pPr marL="0" indent="0">
              <a:buNone/>
              <a:defRPr sz="3200"/>
            </a:lvl1pPr>
            <a:lvl2pPr marL="456329" indent="0">
              <a:buNone/>
              <a:defRPr sz="2800"/>
            </a:lvl2pPr>
            <a:lvl3pPr marL="912660" indent="0">
              <a:buNone/>
              <a:defRPr sz="2400"/>
            </a:lvl3pPr>
            <a:lvl4pPr marL="1368986" indent="0">
              <a:buNone/>
              <a:defRPr sz="2000"/>
            </a:lvl4pPr>
            <a:lvl5pPr marL="1825316" indent="0">
              <a:buNone/>
              <a:defRPr sz="2000"/>
            </a:lvl5pPr>
            <a:lvl6pPr marL="2281647" indent="0">
              <a:buNone/>
              <a:defRPr sz="2000"/>
            </a:lvl6pPr>
            <a:lvl7pPr marL="2737979" indent="0">
              <a:buNone/>
              <a:defRPr sz="2000"/>
            </a:lvl7pPr>
            <a:lvl8pPr marL="3194303" indent="0">
              <a:buNone/>
              <a:defRPr sz="2000"/>
            </a:lvl8pPr>
            <a:lvl9pPr marL="3650635"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22" y="5367338"/>
            <a:ext cx="5943600" cy="804862"/>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174457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376440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59"/>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97945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32"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101041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3" y="3886200"/>
            <a:ext cx="6934200" cy="1752600"/>
          </a:xfrm>
        </p:spPr>
        <p:txBody>
          <a:bodyPr/>
          <a:lstStyle>
            <a:lvl1pPr marL="0" indent="0" algn="ctr">
              <a:buNone/>
              <a:defRPr>
                <a:solidFill>
                  <a:schemeClr val="tx1">
                    <a:tint val="75000"/>
                  </a:schemeClr>
                </a:solidFill>
              </a:defRPr>
            </a:lvl1pPr>
            <a:lvl2pPr marL="457062" indent="0" algn="ctr">
              <a:buNone/>
              <a:defRPr>
                <a:solidFill>
                  <a:schemeClr val="tx1">
                    <a:tint val="75000"/>
                  </a:schemeClr>
                </a:solidFill>
              </a:defRPr>
            </a:lvl2pPr>
            <a:lvl3pPr marL="914125" indent="0" algn="ctr">
              <a:buNone/>
              <a:defRPr>
                <a:solidFill>
                  <a:schemeClr val="tx1">
                    <a:tint val="75000"/>
                  </a:schemeClr>
                </a:solidFill>
              </a:defRPr>
            </a:lvl3pPr>
            <a:lvl4pPr marL="1371187" indent="0" algn="ctr">
              <a:buNone/>
              <a:defRPr>
                <a:solidFill>
                  <a:schemeClr val="tx1">
                    <a:tint val="75000"/>
                  </a:schemeClr>
                </a:solidFill>
              </a:defRPr>
            </a:lvl4pPr>
            <a:lvl5pPr marL="1828250" indent="0" algn="ctr">
              <a:buNone/>
              <a:defRPr>
                <a:solidFill>
                  <a:schemeClr val="tx1">
                    <a:tint val="75000"/>
                  </a:schemeClr>
                </a:solidFill>
              </a:defRPr>
            </a:lvl5pPr>
            <a:lvl6pPr marL="2285312" indent="0" algn="ctr">
              <a:buNone/>
              <a:defRPr>
                <a:solidFill>
                  <a:schemeClr val="tx1">
                    <a:tint val="75000"/>
                  </a:schemeClr>
                </a:solidFill>
              </a:defRPr>
            </a:lvl6pPr>
            <a:lvl7pPr marL="2742375" indent="0" algn="ctr">
              <a:buNone/>
              <a:defRPr>
                <a:solidFill>
                  <a:schemeClr val="tx1">
                    <a:tint val="75000"/>
                  </a:schemeClr>
                </a:solidFill>
              </a:defRPr>
            </a:lvl7pPr>
            <a:lvl8pPr marL="3199437" indent="0" algn="ctr">
              <a:buNone/>
              <a:defRPr>
                <a:solidFill>
                  <a:schemeClr val="tx1">
                    <a:tint val="75000"/>
                  </a:schemeClr>
                </a:solidFill>
              </a:defRPr>
            </a:lvl8pPr>
            <a:lvl9pPr marL="36565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605156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836030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1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22"/>
            <a:ext cx="8420100" cy="1500187"/>
          </a:xfrm>
        </p:spPr>
        <p:txBody>
          <a:bodyPr anchor="b"/>
          <a:lstStyle>
            <a:lvl1pPr marL="0" indent="0">
              <a:buNone/>
              <a:defRPr sz="2000">
                <a:solidFill>
                  <a:schemeClr val="tx1">
                    <a:tint val="75000"/>
                  </a:schemeClr>
                </a:solidFill>
              </a:defRPr>
            </a:lvl1pPr>
            <a:lvl2pPr marL="457062" indent="0">
              <a:buNone/>
              <a:defRPr sz="1800">
                <a:solidFill>
                  <a:schemeClr val="tx1">
                    <a:tint val="75000"/>
                  </a:schemeClr>
                </a:solidFill>
              </a:defRPr>
            </a:lvl2pPr>
            <a:lvl3pPr marL="914125" indent="0">
              <a:buNone/>
              <a:defRPr sz="1600">
                <a:solidFill>
                  <a:schemeClr val="tx1">
                    <a:tint val="75000"/>
                  </a:schemeClr>
                </a:solidFill>
              </a:defRPr>
            </a:lvl3pPr>
            <a:lvl4pPr marL="1371187" indent="0">
              <a:buNone/>
              <a:defRPr sz="1400">
                <a:solidFill>
                  <a:schemeClr val="tx1">
                    <a:tint val="75000"/>
                  </a:schemeClr>
                </a:solidFill>
              </a:defRPr>
            </a:lvl4pPr>
            <a:lvl5pPr marL="1828250" indent="0">
              <a:buNone/>
              <a:defRPr sz="1400">
                <a:solidFill>
                  <a:schemeClr val="tx1">
                    <a:tint val="75000"/>
                  </a:schemeClr>
                </a:solidFill>
              </a:defRPr>
            </a:lvl5pPr>
            <a:lvl6pPr marL="2285312" indent="0">
              <a:buNone/>
              <a:defRPr sz="1400">
                <a:solidFill>
                  <a:schemeClr val="tx1">
                    <a:tint val="75000"/>
                  </a:schemeClr>
                </a:solidFill>
              </a:defRPr>
            </a:lvl6pPr>
            <a:lvl7pPr marL="2742375" indent="0">
              <a:buNone/>
              <a:defRPr sz="1400">
                <a:solidFill>
                  <a:schemeClr val="tx1">
                    <a:tint val="75000"/>
                  </a:schemeClr>
                </a:solidFill>
              </a:defRPr>
            </a:lvl7pPr>
            <a:lvl8pPr marL="3199437" indent="0">
              <a:buNone/>
              <a:defRPr sz="1400">
                <a:solidFill>
                  <a:schemeClr val="tx1">
                    <a:tint val="75000"/>
                  </a:schemeClr>
                </a:solidFill>
              </a:defRPr>
            </a:lvl8pPr>
            <a:lvl9pPr marL="36565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51854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4" y="1600207"/>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5" y="1600207"/>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856458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3" y="1535113"/>
            <a:ext cx="4376738" cy="639762"/>
          </a:xfrm>
        </p:spPr>
        <p:txBody>
          <a:bodyPr anchor="b"/>
          <a:lstStyle>
            <a:lvl1pPr marL="0" indent="0">
              <a:buNone/>
              <a:defRPr sz="2400" b="1"/>
            </a:lvl1pPr>
            <a:lvl2pPr marL="457062" indent="0">
              <a:buNone/>
              <a:defRPr sz="2000" b="1"/>
            </a:lvl2pPr>
            <a:lvl3pPr marL="914125" indent="0">
              <a:buNone/>
              <a:defRPr sz="1800" b="1"/>
            </a:lvl3pPr>
            <a:lvl4pPr marL="1371187" indent="0">
              <a:buNone/>
              <a:defRPr sz="1600" b="1"/>
            </a:lvl4pPr>
            <a:lvl5pPr marL="1828250" indent="0">
              <a:buNone/>
              <a:defRPr sz="1600" b="1"/>
            </a:lvl5pPr>
            <a:lvl6pPr marL="2285312" indent="0">
              <a:buNone/>
              <a:defRPr sz="1600" b="1"/>
            </a:lvl6pPr>
            <a:lvl7pPr marL="2742375" indent="0">
              <a:buNone/>
              <a:defRPr sz="1600" b="1"/>
            </a:lvl7pPr>
            <a:lvl8pPr marL="3199437" indent="0">
              <a:buNone/>
              <a:defRPr sz="1600" b="1"/>
            </a:lvl8pPr>
            <a:lvl9pPr marL="36565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3"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4" y="1535113"/>
            <a:ext cx="4378325" cy="639762"/>
          </a:xfrm>
        </p:spPr>
        <p:txBody>
          <a:bodyPr anchor="b"/>
          <a:lstStyle>
            <a:lvl1pPr marL="0" indent="0">
              <a:buNone/>
              <a:defRPr sz="2400" b="1"/>
            </a:lvl1pPr>
            <a:lvl2pPr marL="457062" indent="0">
              <a:buNone/>
              <a:defRPr sz="2000" b="1"/>
            </a:lvl2pPr>
            <a:lvl3pPr marL="914125" indent="0">
              <a:buNone/>
              <a:defRPr sz="1800" b="1"/>
            </a:lvl3pPr>
            <a:lvl4pPr marL="1371187" indent="0">
              <a:buNone/>
              <a:defRPr sz="1600" b="1"/>
            </a:lvl4pPr>
            <a:lvl5pPr marL="1828250" indent="0">
              <a:buNone/>
              <a:defRPr sz="1600" b="1"/>
            </a:lvl5pPr>
            <a:lvl6pPr marL="2285312" indent="0">
              <a:buNone/>
              <a:defRPr sz="1600" b="1"/>
            </a:lvl6pPr>
            <a:lvl7pPr marL="2742375" indent="0">
              <a:buNone/>
              <a:defRPr sz="1600" b="1"/>
            </a:lvl7pPr>
            <a:lvl8pPr marL="3199437" indent="0">
              <a:buNone/>
              <a:defRPr sz="1600" b="1"/>
            </a:lvl8pPr>
            <a:lvl9pPr marL="36565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4"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565594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9057337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809774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138" cy="4691063"/>
          </a:xfrm>
        </p:spPr>
        <p:txBody>
          <a:bodyPr/>
          <a:lstStyle>
            <a:lvl1pPr marL="0" indent="0">
              <a:buNone/>
              <a:defRPr sz="1400"/>
            </a:lvl1pPr>
            <a:lvl2pPr marL="457062" indent="0">
              <a:buNone/>
              <a:defRPr sz="1200"/>
            </a:lvl2pPr>
            <a:lvl3pPr marL="914125" indent="0">
              <a:buNone/>
              <a:defRPr sz="1000"/>
            </a:lvl3pPr>
            <a:lvl4pPr marL="1371187" indent="0">
              <a:buNone/>
              <a:defRPr sz="900"/>
            </a:lvl4pPr>
            <a:lvl5pPr marL="1828250" indent="0">
              <a:buNone/>
              <a:defRPr sz="900"/>
            </a:lvl5pPr>
            <a:lvl6pPr marL="2285312" indent="0">
              <a:buNone/>
              <a:defRPr sz="900"/>
            </a:lvl6pPr>
            <a:lvl7pPr marL="2742375" indent="0">
              <a:buNone/>
              <a:defRPr sz="900"/>
            </a:lvl7pPr>
            <a:lvl8pPr marL="3199437" indent="0">
              <a:buNone/>
              <a:defRPr sz="900"/>
            </a:lvl8pPr>
            <a:lvl9pPr marL="36565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784585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6" y="4800603"/>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6" y="612775"/>
            <a:ext cx="5943600" cy="4114800"/>
          </a:xfrm>
        </p:spPr>
        <p:txBody>
          <a:bodyPr rtlCol="0">
            <a:normAutofit/>
          </a:bodyPr>
          <a:lstStyle>
            <a:lvl1pPr marL="0" indent="0">
              <a:buNone/>
              <a:defRPr sz="3200"/>
            </a:lvl1pPr>
            <a:lvl2pPr marL="457062" indent="0">
              <a:buNone/>
              <a:defRPr sz="2800"/>
            </a:lvl2pPr>
            <a:lvl3pPr marL="914125" indent="0">
              <a:buNone/>
              <a:defRPr sz="2400"/>
            </a:lvl3pPr>
            <a:lvl4pPr marL="1371187" indent="0">
              <a:buNone/>
              <a:defRPr sz="2000"/>
            </a:lvl4pPr>
            <a:lvl5pPr marL="1828250" indent="0">
              <a:buNone/>
              <a:defRPr sz="2000"/>
            </a:lvl5pPr>
            <a:lvl6pPr marL="2285312" indent="0">
              <a:buNone/>
              <a:defRPr sz="2000"/>
            </a:lvl6pPr>
            <a:lvl7pPr marL="2742375" indent="0">
              <a:buNone/>
              <a:defRPr sz="2000"/>
            </a:lvl7pPr>
            <a:lvl8pPr marL="3199437" indent="0">
              <a:buNone/>
              <a:defRPr sz="2000"/>
            </a:lvl8pPr>
            <a:lvl9pPr marL="36565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16" y="5367338"/>
            <a:ext cx="5943600" cy="804862"/>
          </a:xfrm>
        </p:spPr>
        <p:txBody>
          <a:bodyPr/>
          <a:lstStyle>
            <a:lvl1pPr marL="0" indent="0">
              <a:buNone/>
              <a:defRPr sz="1400"/>
            </a:lvl1pPr>
            <a:lvl2pPr marL="457062" indent="0">
              <a:buNone/>
              <a:defRPr sz="1200"/>
            </a:lvl2pPr>
            <a:lvl3pPr marL="914125" indent="0">
              <a:buNone/>
              <a:defRPr sz="1000"/>
            </a:lvl3pPr>
            <a:lvl4pPr marL="1371187" indent="0">
              <a:buNone/>
              <a:defRPr sz="900"/>
            </a:lvl4pPr>
            <a:lvl5pPr marL="1828250" indent="0">
              <a:buNone/>
              <a:defRPr sz="900"/>
            </a:lvl5pPr>
            <a:lvl6pPr marL="2285312" indent="0">
              <a:buNone/>
              <a:defRPr sz="900"/>
            </a:lvl6pPr>
            <a:lvl7pPr marL="2742375" indent="0">
              <a:buNone/>
              <a:defRPr sz="900"/>
            </a:lvl7pPr>
            <a:lvl8pPr marL="3199437" indent="0">
              <a:buNone/>
              <a:defRPr sz="900"/>
            </a:lvl8pPr>
            <a:lvl9pPr marL="36565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525943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53829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7" y="1535113"/>
            <a:ext cx="4376737" cy="639762"/>
          </a:xfrm>
        </p:spPr>
        <p:txBody>
          <a:bodyPr anchor="b"/>
          <a:lstStyle>
            <a:lvl1pPr marL="0" indent="0">
              <a:buNone/>
              <a:defRPr sz="2400" b="1"/>
            </a:lvl1pPr>
            <a:lvl2pPr marL="457062" indent="0">
              <a:buNone/>
              <a:defRPr sz="2000" b="1"/>
            </a:lvl2pPr>
            <a:lvl3pPr marL="914125" indent="0">
              <a:buNone/>
              <a:defRPr sz="1800" b="1"/>
            </a:lvl3pPr>
            <a:lvl4pPr marL="1371187" indent="0">
              <a:buNone/>
              <a:defRPr sz="1600" b="1"/>
            </a:lvl4pPr>
            <a:lvl5pPr marL="1828250" indent="0">
              <a:buNone/>
              <a:defRPr sz="1600" b="1"/>
            </a:lvl5pPr>
            <a:lvl6pPr marL="2285312" indent="0">
              <a:buNone/>
              <a:defRPr sz="1600" b="1"/>
            </a:lvl6pPr>
            <a:lvl7pPr marL="2742375" indent="0">
              <a:buNone/>
              <a:defRPr sz="1600" b="1"/>
            </a:lvl7pPr>
            <a:lvl8pPr marL="3199437" indent="0">
              <a:buNone/>
              <a:defRPr sz="1600" b="1"/>
            </a:lvl8pPr>
            <a:lvl9pPr marL="36565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7" y="2174878"/>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07" y="1535113"/>
            <a:ext cx="4378325" cy="639762"/>
          </a:xfrm>
        </p:spPr>
        <p:txBody>
          <a:bodyPr anchor="b"/>
          <a:lstStyle>
            <a:lvl1pPr marL="0" indent="0">
              <a:buNone/>
              <a:defRPr sz="2400" b="1"/>
            </a:lvl1pPr>
            <a:lvl2pPr marL="457062" indent="0">
              <a:buNone/>
              <a:defRPr sz="2000" b="1"/>
            </a:lvl2pPr>
            <a:lvl3pPr marL="914125" indent="0">
              <a:buNone/>
              <a:defRPr sz="1800" b="1"/>
            </a:lvl3pPr>
            <a:lvl4pPr marL="1371187" indent="0">
              <a:buNone/>
              <a:defRPr sz="1600" b="1"/>
            </a:lvl4pPr>
            <a:lvl5pPr marL="1828250" indent="0">
              <a:buNone/>
              <a:defRPr sz="1600" b="1"/>
            </a:lvl5pPr>
            <a:lvl6pPr marL="2285312" indent="0">
              <a:buNone/>
              <a:defRPr sz="1600" b="1"/>
            </a:lvl6pPr>
            <a:lvl7pPr marL="2742375" indent="0">
              <a:buNone/>
              <a:defRPr sz="1600" b="1"/>
            </a:lvl7pPr>
            <a:lvl8pPr marL="3199437" indent="0">
              <a:buNone/>
              <a:defRPr sz="1600" b="1"/>
            </a:lvl8pPr>
            <a:lvl9pPr marL="36565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07"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146427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7" y="274643"/>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467378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4"/>
            <a:ext cx="438150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9209" y="1600200"/>
            <a:ext cx="438150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9209" y="3938589"/>
            <a:ext cx="438150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C9234A2-8ADA-4EF3-9DD8-28F9A421E2F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872960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2" y="274688"/>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xfrm>
            <a:off x="7664452" y="6464300"/>
            <a:ext cx="2311400" cy="476250"/>
          </a:xfrm>
        </p:spPr>
        <p:txBody>
          <a:bodyPr/>
          <a:lstStyle>
            <a:lvl1pPr>
              <a:defRPr/>
            </a:lvl1pPr>
          </a:lstStyle>
          <a:p>
            <a:pPr>
              <a:defRPr/>
            </a:pPr>
            <a:fld id="{FFE46AA3-F9D0-47A3-8248-0C9E3605ED8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636293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6466" indent="0" algn="ctr">
              <a:buNone/>
              <a:defRPr>
                <a:solidFill>
                  <a:schemeClr val="tx1">
                    <a:tint val="75000"/>
                  </a:schemeClr>
                </a:solidFill>
              </a:defRPr>
            </a:lvl2pPr>
            <a:lvl3pPr marL="912935" indent="0" algn="ctr">
              <a:buNone/>
              <a:defRPr>
                <a:solidFill>
                  <a:schemeClr val="tx1">
                    <a:tint val="75000"/>
                  </a:schemeClr>
                </a:solidFill>
              </a:defRPr>
            </a:lvl3pPr>
            <a:lvl4pPr marL="1369398" indent="0" algn="ctr">
              <a:buNone/>
              <a:defRPr>
                <a:solidFill>
                  <a:schemeClr val="tx1">
                    <a:tint val="75000"/>
                  </a:schemeClr>
                </a:solidFill>
              </a:defRPr>
            </a:lvl4pPr>
            <a:lvl5pPr marL="1825866" indent="0" algn="ctr">
              <a:buNone/>
              <a:defRPr>
                <a:solidFill>
                  <a:schemeClr val="tx1">
                    <a:tint val="75000"/>
                  </a:schemeClr>
                </a:solidFill>
              </a:defRPr>
            </a:lvl5pPr>
            <a:lvl6pPr marL="2282334" indent="0" algn="ctr">
              <a:buNone/>
              <a:defRPr>
                <a:solidFill>
                  <a:schemeClr val="tx1">
                    <a:tint val="75000"/>
                  </a:schemeClr>
                </a:solidFill>
              </a:defRPr>
            </a:lvl6pPr>
            <a:lvl7pPr marL="2738803" indent="0" algn="ctr">
              <a:buNone/>
              <a:defRPr>
                <a:solidFill>
                  <a:schemeClr val="tx1">
                    <a:tint val="75000"/>
                  </a:schemeClr>
                </a:solidFill>
              </a:defRPr>
            </a:lvl7pPr>
            <a:lvl8pPr marL="3195265" indent="0" algn="ctr">
              <a:buNone/>
              <a:defRPr>
                <a:solidFill>
                  <a:schemeClr val="tx1">
                    <a:tint val="75000"/>
                  </a:schemeClr>
                </a:solidFill>
              </a:defRPr>
            </a:lvl8pPr>
            <a:lvl9pPr marL="3651733"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EE3F51A-DFA1-4C38-8212-F15F15BE59D7}" type="datetimeFigureOut">
              <a:rPr lang="ja-JP" altLang="en-US" smtClean="0">
                <a:solidFill>
                  <a:prstClr val="black">
                    <a:tint val="75000"/>
                  </a:prstClr>
                </a:solidFill>
              </a:rPr>
              <a:pPr/>
              <a:t>2016/5/13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75D3972-E182-42CB-A62B-86E7951F1F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914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E3F51A-DFA1-4C38-8212-F15F15BE59D7}" type="datetimeFigureOut">
              <a:rPr lang="ja-JP" altLang="en-US" smtClean="0">
                <a:solidFill>
                  <a:prstClr val="black">
                    <a:tint val="75000"/>
                  </a:prstClr>
                </a:solidFill>
              </a:rPr>
              <a:pPr/>
              <a:t>2016/5/13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75D3972-E182-42CB-A62B-86E7951F1F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66220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8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50"/>
            <a:ext cx="8420100" cy="1500187"/>
          </a:xfrm>
        </p:spPr>
        <p:txBody>
          <a:bodyPr anchor="b"/>
          <a:lstStyle>
            <a:lvl1pPr marL="0" indent="0">
              <a:buNone/>
              <a:defRPr sz="2000">
                <a:solidFill>
                  <a:schemeClr val="tx1">
                    <a:tint val="75000"/>
                  </a:schemeClr>
                </a:solidFill>
              </a:defRPr>
            </a:lvl1pPr>
            <a:lvl2pPr marL="456466" indent="0">
              <a:buNone/>
              <a:defRPr sz="1800">
                <a:solidFill>
                  <a:schemeClr val="tx1">
                    <a:tint val="75000"/>
                  </a:schemeClr>
                </a:solidFill>
              </a:defRPr>
            </a:lvl2pPr>
            <a:lvl3pPr marL="912935" indent="0">
              <a:buNone/>
              <a:defRPr sz="1600">
                <a:solidFill>
                  <a:schemeClr val="tx1">
                    <a:tint val="75000"/>
                  </a:schemeClr>
                </a:solidFill>
              </a:defRPr>
            </a:lvl3pPr>
            <a:lvl4pPr marL="1369398" indent="0">
              <a:buNone/>
              <a:defRPr sz="1400">
                <a:solidFill>
                  <a:schemeClr val="tx1">
                    <a:tint val="75000"/>
                  </a:schemeClr>
                </a:solidFill>
              </a:defRPr>
            </a:lvl4pPr>
            <a:lvl5pPr marL="1825866" indent="0">
              <a:buNone/>
              <a:defRPr sz="1400">
                <a:solidFill>
                  <a:schemeClr val="tx1">
                    <a:tint val="75000"/>
                  </a:schemeClr>
                </a:solidFill>
              </a:defRPr>
            </a:lvl5pPr>
            <a:lvl6pPr marL="2282334" indent="0">
              <a:buNone/>
              <a:defRPr sz="1400">
                <a:solidFill>
                  <a:schemeClr val="tx1">
                    <a:tint val="75000"/>
                  </a:schemeClr>
                </a:solidFill>
              </a:defRPr>
            </a:lvl6pPr>
            <a:lvl7pPr marL="2738803" indent="0">
              <a:buNone/>
              <a:defRPr sz="1400">
                <a:solidFill>
                  <a:schemeClr val="tx1">
                    <a:tint val="75000"/>
                  </a:schemeClr>
                </a:solidFill>
              </a:defRPr>
            </a:lvl7pPr>
            <a:lvl8pPr marL="3195265" indent="0">
              <a:buNone/>
              <a:defRPr sz="1400">
                <a:solidFill>
                  <a:schemeClr val="tx1">
                    <a:tint val="75000"/>
                  </a:schemeClr>
                </a:solidFill>
              </a:defRPr>
            </a:lvl8pPr>
            <a:lvl9pPr marL="3651733"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EE3F51A-DFA1-4C38-8212-F15F15BE59D7}" type="datetimeFigureOut">
              <a:rPr lang="ja-JP" altLang="en-US" smtClean="0">
                <a:solidFill>
                  <a:prstClr val="black">
                    <a:tint val="75000"/>
                  </a:prstClr>
                </a:solidFill>
              </a:rPr>
              <a:pPr/>
              <a:t>2016/5/13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75D3972-E182-42CB-A62B-86E7951F1F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29999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1" y="160022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2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EE3F51A-DFA1-4C38-8212-F15F15BE59D7}" type="datetimeFigureOut">
              <a:rPr lang="ja-JP" altLang="en-US" smtClean="0">
                <a:solidFill>
                  <a:prstClr val="black">
                    <a:tint val="75000"/>
                  </a:prstClr>
                </a:solidFill>
              </a:rPr>
              <a:pPr/>
              <a:t>2016/5/13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75D3972-E182-42CB-A62B-86E7951F1F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280414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8" y="1535113"/>
            <a:ext cx="4376870" cy="639762"/>
          </a:xfrm>
        </p:spPr>
        <p:txBody>
          <a:bodyPr anchor="b"/>
          <a:lstStyle>
            <a:lvl1pPr marL="0" indent="0">
              <a:buNone/>
              <a:defRPr sz="2400" b="1"/>
            </a:lvl1pPr>
            <a:lvl2pPr marL="456466" indent="0">
              <a:buNone/>
              <a:defRPr sz="2000" b="1"/>
            </a:lvl2pPr>
            <a:lvl3pPr marL="912935" indent="0">
              <a:buNone/>
              <a:defRPr sz="1800" b="1"/>
            </a:lvl3pPr>
            <a:lvl4pPr marL="1369398" indent="0">
              <a:buNone/>
              <a:defRPr sz="1600" b="1"/>
            </a:lvl4pPr>
            <a:lvl5pPr marL="1825866" indent="0">
              <a:buNone/>
              <a:defRPr sz="1600" b="1"/>
            </a:lvl5pPr>
            <a:lvl6pPr marL="2282334" indent="0">
              <a:buNone/>
              <a:defRPr sz="1600" b="1"/>
            </a:lvl6pPr>
            <a:lvl7pPr marL="2738803" indent="0">
              <a:buNone/>
              <a:defRPr sz="1600" b="1"/>
            </a:lvl7pPr>
            <a:lvl8pPr marL="3195265" indent="0">
              <a:buNone/>
              <a:defRPr sz="1600" b="1"/>
            </a:lvl8pPr>
            <a:lvl9pPr marL="3651733"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8" y="2174878"/>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7" y="1535113"/>
            <a:ext cx="4378591" cy="639762"/>
          </a:xfrm>
        </p:spPr>
        <p:txBody>
          <a:bodyPr anchor="b"/>
          <a:lstStyle>
            <a:lvl1pPr marL="0" indent="0">
              <a:buNone/>
              <a:defRPr sz="2400" b="1"/>
            </a:lvl1pPr>
            <a:lvl2pPr marL="456466" indent="0">
              <a:buNone/>
              <a:defRPr sz="2000" b="1"/>
            </a:lvl2pPr>
            <a:lvl3pPr marL="912935" indent="0">
              <a:buNone/>
              <a:defRPr sz="1800" b="1"/>
            </a:lvl3pPr>
            <a:lvl4pPr marL="1369398" indent="0">
              <a:buNone/>
              <a:defRPr sz="1600" b="1"/>
            </a:lvl4pPr>
            <a:lvl5pPr marL="1825866" indent="0">
              <a:buNone/>
              <a:defRPr sz="1600" b="1"/>
            </a:lvl5pPr>
            <a:lvl6pPr marL="2282334" indent="0">
              <a:buNone/>
              <a:defRPr sz="1600" b="1"/>
            </a:lvl6pPr>
            <a:lvl7pPr marL="2738803" indent="0">
              <a:buNone/>
              <a:defRPr sz="1600" b="1"/>
            </a:lvl7pPr>
            <a:lvl8pPr marL="3195265" indent="0">
              <a:buNone/>
              <a:defRPr sz="1600" b="1"/>
            </a:lvl8pPr>
            <a:lvl9pPr marL="3651733"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7" y="2174878"/>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EE3F51A-DFA1-4C38-8212-F15F15BE59D7}" type="datetimeFigureOut">
              <a:rPr lang="ja-JP" altLang="en-US" smtClean="0">
                <a:solidFill>
                  <a:prstClr val="black">
                    <a:tint val="75000"/>
                  </a:prstClr>
                </a:solidFill>
              </a:rPr>
              <a:pPr/>
              <a:t>2016/5/13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75D3972-E182-42CB-A62B-86E7951F1F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13428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EE3F51A-DFA1-4C38-8212-F15F15BE59D7}" type="datetimeFigureOut">
              <a:rPr lang="ja-JP" altLang="en-US" smtClean="0">
                <a:solidFill>
                  <a:prstClr val="black">
                    <a:tint val="75000"/>
                  </a:prstClr>
                </a:solidFill>
              </a:rPr>
              <a:pPr/>
              <a:t>2016/5/13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75D3972-E182-42CB-A62B-86E7951F1F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547649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EE3F51A-DFA1-4C38-8212-F15F15BE59D7}" type="datetimeFigureOut">
              <a:rPr lang="ja-JP" altLang="en-US" smtClean="0">
                <a:solidFill>
                  <a:prstClr val="black">
                    <a:tint val="75000"/>
                  </a:prstClr>
                </a:solidFill>
              </a:rPr>
              <a:pPr/>
              <a:t>2016/5/13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75D3972-E182-42CB-A62B-86E7951F1F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5168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4153756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91" y="273078"/>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9" y="1435103"/>
            <a:ext cx="3259006" cy="4691063"/>
          </a:xfrm>
        </p:spPr>
        <p:txBody>
          <a:bodyPr/>
          <a:lstStyle>
            <a:lvl1pPr marL="0" indent="0">
              <a:buNone/>
              <a:defRPr sz="1400"/>
            </a:lvl1pPr>
            <a:lvl2pPr marL="456466" indent="0">
              <a:buNone/>
              <a:defRPr sz="1200"/>
            </a:lvl2pPr>
            <a:lvl3pPr marL="912935" indent="0">
              <a:buNone/>
              <a:defRPr sz="1000"/>
            </a:lvl3pPr>
            <a:lvl4pPr marL="1369398" indent="0">
              <a:buNone/>
              <a:defRPr sz="900"/>
            </a:lvl4pPr>
            <a:lvl5pPr marL="1825866" indent="0">
              <a:buNone/>
              <a:defRPr sz="900"/>
            </a:lvl5pPr>
            <a:lvl6pPr marL="2282334" indent="0">
              <a:buNone/>
              <a:defRPr sz="900"/>
            </a:lvl6pPr>
            <a:lvl7pPr marL="2738803" indent="0">
              <a:buNone/>
              <a:defRPr sz="900"/>
            </a:lvl7pPr>
            <a:lvl8pPr marL="3195265" indent="0">
              <a:buNone/>
              <a:defRPr sz="900"/>
            </a:lvl8pPr>
            <a:lvl9pPr marL="3651733"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E3F51A-DFA1-4C38-8212-F15F15BE59D7}" type="datetimeFigureOut">
              <a:rPr lang="ja-JP" altLang="en-US" smtClean="0">
                <a:solidFill>
                  <a:prstClr val="black">
                    <a:tint val="75000"/>
                  </a:prstClr>
                </a:solidFill>
              </a:rPr>
              <a:pPr/>
              <a:t>2016/5/13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75D3972-E182-42CB-A62B-86E7951F1F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495258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5"/>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6466" indent="0">
              <a:buNone/>
              <a:defRPr sz="2800"/>
            </a:lvl2pPr>
            <a:lvl3pPr marL="912935" indent="0">
              <a:buNone/>
              <a:defRPr sz="2400"/>
            </a:lvl3pPr>
            <a:lvl4pPr marL="1369398" indent="0">
              <a:buNone/>
              <a:defRPr sz="2000"/>
            </a:lvl4pPr>
            <a:lvl5pPr marL="1825866" indent="0">
              <a:buNone/>
              <a:defRPr sz="2000"/>
            </a:lvl5pPr>
            <a:lvl6pPr marL="2282334" indent="0">
              <a:buNone/>
              <a:defRPr sz="2000"/>
            </a:lvl6pPr>
            <a:lvl7pPr marL="2738803" indent="0">
              <a:buNone/>
              <a:defRPr sz="2000"/>
            </a:lvl7pPr>
            <a:lvl8pPr marL="3195265" indent="0">
              <a:buNone/>
              <a:defRPr sz="2000"/>
            </a:lvl8pPr>
            <a:lvl9pPr marL="3651733"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6466" indent="0">
              <a:buNone/>
              <a:defRPr sz="1200"/>
            </a:lvl2pPr>
            <a:lvl3pPr marL="912935" indent="0">
              <a:buNone/>
              <a:defRPr sz="1000"/>
            </a:lvl3pPr>
            <a:lvl4pPr marL="1369398" indent="0">
              <a:buNone/>
              <a:defRPr sz="900"/>
            </a:lvl4pPr>
            <a:lvl5pPr marL="1825866" indent="0">
              <a:buNone/>
              <a:defRPr sz="900"/>
            </a:lvl5pPr>
            <a:lvl6pPr marL="2282334" indent="0">
              <a:buNone/>
              <a:defRPr sz="900"/>
            </a:lvl6pPr>
            <a:lvl7pPr marL="2738803" indent="0">
              <a:buNone/>
              <a:defRPr sz="900"/>
            </a:lvl7pPr>
            <a:lvl8pPr marL="3195265" indent="0">
              <a:buNone/>
              <a:defRPr sz="900"/>
            </a:lvl8pPr>
            <a:lvl9pPr marL="3651733"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E3F51A-DFA1-4C38-8212-F15F15BE59D7}" type="datetimeFigureOut">
              <a:rPr lang="ja-JP" altLang="en-US" smtClean="0">
                <a:solidFill>
                  <a:prstClr val="black">
                    <a:tint val="75000"/>
                  </a:prstClr>
                </a:solidFill>
              </a:rPr>
              <a:pPr/>
              <a:t>2016/5/13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75D3972-E182-42CB-A62B-86E7951F1F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37246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E3F51A-DFA1-4C38-8212-F15F15BE59D7}" type="datetimeFigureOut">
              <a:rPr lang="ja-JP" altLang="en-US" smtClean="0">
                <a:solidFill>
                  <a:prstClr val="black">
                    <a:tint val="75000"/>
                  </a:prstClr>
                </a:solidFill>
              </a:rPr>
              <a:pPr/>
              <a:t>2016/5/13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75D3972-E182-42CB-A62B-86E7951F1F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55951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64"/>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E3F51A-DFA1-4C38-8212-F15F15BE59D7}" type="datetimeFigureOut">
              <a:rPr lang="ja-JP" altLang="en-US" smtClean="0">
                <a:solidFill>
                  <a:prstClr val="black">
                    <a:tint val="75000"/>
                  </a:prstClr>
                </a:solidFill>
              </a:rPr>
              <a:pPr/>
              <a:t>2016/5/13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75D3972-E182-42CB-A62B-86E7951F1F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96158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29"/>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6466" indent="0" algn="ctr">
              <a:buNone/>
              <a:defRPr>
                <a:solidFill>
                  <a:schemeClr val="tx1">
                    <a:tint val="75000"/>
                  </a:schemeClr>
                </a:solidFill>
              </a:defRPr>
            </a:lvl2pPr>
            <a:lvl3pPr marL="912935" indent="0" algn="ctr">
              <a:buNone/>
              <a:defRPr>
                <a:solidFill>
                  <a:schemeClr val="tx1">
                    <a:tint val="75000"/>
                  </a:schemeClr>
                </a:solidFill>
              </a:defRPr>
            </a:lvl3pPr>
            <a:lvl4pPr marL="1369398" indent="0" algn="ctr">
              <a:buNone/>
              <a:defRPr>
                <a:solidFill>
                  <a:schemeClr val="tx1">
                    <a:tint val="75000"/>
                  </a:schemeClr>
                </a:solidFill>
              </a:defRPr>
            </a:lvl4pPr>
            <a:lvl5pPr marL="1825866" indent="0" algn="ctr">
              <a:buNone/>
              <a:defRPr>
                <a:solidFill>
                  <a:schemeClr val="tx1">
                    <a:tint val="75000"/>
                  </a:schemeClr>
                </a:solidFill>
              </a:defRPr>
            </a:lvl5pPr>
            <a:lvl6pPr marL="2282334" indent="0" algn="ctr">
              <a:buNone/>
              <a:defRPr>
                <a:solidFill>
                  <a:schemeClr val="tx1">
                    <a:tint val="75000"/>
                  </a:schemeClr>
                </a:solidFill>
              </a:defRPr>
            </a:lvl6pPr>
            <a:lvl7pPr marL="2738803" indent="0" algn="ctr">
              <a:buNone/>
              <a:defRPr>
                <a:solidFill>
                  <a:schemeClr val="tx1">
                    <a:tint val="75000"/>
                  </a:schemeClr>
                </a:solidFill>
              </a:defRPr>
            </a:lvl7pPr>
            <a:lvl8pPr marL="3195265" indent="0" algn="ctr">
              <a:buNone/>
              <a:defRPr>
                <a:solidFill>
                  <a:schemeClr val="tx1">
                    <a:tint val="75000"/>
                  </a:schemeClr>
                </a:solidFill>
              </a:defRPr>
            </a:lvl8pPr>
            <a:lvl9pPr marL="365173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799079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340862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9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50"/>
            <a:ext cx="8420100" cy="1500187"/>
          </a:xfrm>
        </p:spPr>
        <p:txBody>
          <a:bodyPr anchor="b"/>
          <a:lstStyle>
            <a:lvl1pPr marL="0" indent="0">
              <a:buNone/>
              <a:defRPr sz="2000">
                <a:solidFill>
                  <a:schemeClr val="tx1">
                    <a:tint val="75000"/>
                  </a:schemeClr>
                </a:solidFill>
              </a:defRPr>
            </a:lvl1pPr>
            <a:lvl2pPr marL="456466" indent="0">
              <a:buNone/>
              <a:defRPr sz="1800">
                <a:solidFill>
                  <a:schemeClr val="tx1">
                    <a:tint val="75000"/>
                  </a:schemeClr>
                </a:solidFill>
              </a:defRPr>
            </a:lvl2pPr>
            <a:lvl3pPr marL="912935" indent="0">
              <a:buNone/>
              <a:defRPr sz="1600">
                <a:solidFill>
                  <a:schemeClr val="tx1">
                    <a:tint val="75000"/>
                  </a:schemeClr>
                </a:solidFill>
              </a:defRPr>
            </a:lvl3pPr>
            <a:lvl4pPr marL="1369398" indent="0">
              <a:buNone/>
              <a:defRPr sz="1400">
                <a:solidFill>
                  <a:schemeClr val="tx1">
                    <a:tint val="75000"/>
                  </a:schemeClr>
                </a:solidFill>
              </a:defRPr>
            </a:lvl4pPr>
            <a:lvl5pPr marL="1825866" indent="0">
              <a:buNone/>
              <a:defRPr sz="1400">
                <a:solidFill>
                  <a:schemeClr val="tx1">
                    <a:tint val="75000"/>
                  </a:schemeClr>
                </a:solidFill>
              </a:defRPr>
            </a:lvl5pPr>
            <a:lvl6pPr marL="2282334" indent="0">
              <a:buNone/>
              <a:defRPr sz="1400">
                <a:solidFill>
                  <a:schemeClr val="tx1">
                    <a:tint val="75000"/>
                  </a:schemeClr>
                </a:solidFill>
              </a:defRPr>
            </a:lvl6pPr>
            <a:lvl7pPr marL="2738803" indent="0">
              <a:buNone/>
              <a:defRPr sz="1400">
                <a:solidFill>
                  <a:schemeClr val="tx1">
                    <a:tint val="75000"/>
                  </a:schemeClr>
                </a:solidFill>
              </a:defRPr>
            </a:lvl7pPr>
            <a:lvl8pPr marL="3195265" indent="0">
              <a:buNone/>
              <a:defRPr sz="1400">
                <a:solidFill>
                  <a:schemeClr val="tx1">
                    <a:tint val="75000"/>
                  </a:schemeClr>
                </a:solidFill>
              </a:defRPr>
            </a:lvl8pPr>
            <a:lvl9pPr marL="365173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8877421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44"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963111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6" y="1535113"/>
            <a:ext cx="4376737" cy="639762"/>
          </a:xfrm>
        </p:spPr>
        <p:txBody>
          <a:bodyPr anchor="b"/>
          <a:lstStyle>
            <a:lvl1pPr marL="0" indent="0">
              <a:buNone/>
              <a:defRPr sz="2400" b="1"/>
            </a:lvl1pPr>
            <a:lvl2pPr marL="456466" indent="0">
              <a:buNone/>
              <a:defRPr sz="2000" b="1"/>
            </a:lvl2pPr>
            <a:lvl3pPr marL="912935" indent="0">
              <a:buNone/>
              <a:defRPr sz="1800" b="1"/>
            </a:lvl3pPr>
            <a:lvl4pPr marL="1369398" indent="0">
              <a:buNone/>
              <a:defRPr sz="1600" b="1"/>
            </a:lvl4pPr>
            <a:lvl5pPr marL="1825866" indent="0">
              <a:buNone/>
              <a:defRPr sz="1600" b="1"/>
            </a:lvl5pPr>
            <a:lvl6pPr marL="2282334" indent="0">
              <a:buNone/>
              <a:defRPr sz="1600" b="1"/>
            </a:lvl6pPr>
            <a:lvl7pPr marL="2738803" indent="0">
              <a:buNone/>
              <a:defRPr sz="1600" b="1"/>
            </a:lvl7pPr>
            <a:lvl8pPr marL="3195265" indent="0">
              <a:buNone/>
              <a:defRPr sz="1600" b="1"/>
            </a:lvl8pPr>
            <a:lvl9pPr marL="365173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6" y="2174878"/>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466" indent="0">
              <a:buNone/>
              <a:defRPr sz="2000" b="1"/>
            </a:lvl2pPr>
            <a:lvl3pPr marL="912935" indent="0">
              <a:buNone/>
              <a:defRPr sz="1800" b="1"/>
            </a:lvl3pPr>
            <a:lvl4pPr marL="1369398" indent="0">
              <a:buNone/>
              <a:defRPr sz="1600" b="1"/>
            </a:lvl4pPr>
            <a:lvl5pPr marL="1825866" indent="0">
              <a:buNone/>
              <a:defRPr sz="1600" b="1"/>
            </a:lvl5pPr>
            <a:lvl6pPr marL="2282334" indent="0">
              <a:buNone/>
              <a:defRPr sz="1600" b="1"/>
            </a:lvl6pPr>
            <a:lvl7pPr marL="2738803" indent="0">
              <a:buNone/>
              <a:defRPr sz="1600" b="1"/>
            </a:lvl7pPr>
            <a:lvl8pPr marL="3195265" indent="0">
              <a:buNone/>
              <a:defRPr sz="1600" b="1"/>
            </a:lvl8pPr>
            <a:lvl9pPr marL="365173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018930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84957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0248742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6070898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0" y="27307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6466" indent="0">
              <a:buNone/>
              <a:defRPr sz="1200"/>
            </a:lvl2pPr>
            <a:lvl3pPr marL="912935" indent="0">
              <a:buNone/>
              <a:defRPr sz="1000"/>
            </a:lvl3pPr>
            <a:lvl4pPr marL="1369398" indent="0">
              <a:buNone/>
              <a:defRPr sz="900"/>
            </a:lvl4pPr>
            <a:lvl5pPr marL="1825866" indent="0">
              <a:buNone/>
              <a:defRPr sz="900"/>
            </a:lvl5pPr>
            <a:lvl6pPr marL="2282334" indent="0">
              <a:buNone/>
              <a:defRPr sz="900"/>
            </a:lvl6pPr>
            <a:lvl7pPr marL="2738803" indent="0">
              <a:buNone/>
              <a:defRPr sz="900"/>
            </a:lvl7pPr>
            <a:lvl8pPr marL="3195265" indent="0">
              <a:buNone/>
              <a:defRPr sz="900"/>
            </a:lvl8pPr>
            <a:lvl9pPr marL="365173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179789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3" y="4800605"/>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23" y="612775"/>
            <a:ext cx="5943600" cy="4114800"/>
          </a:xfrm>
        </p:spPr>
        <p:txBody>
          <a:bodyPr rtlCol="0">
            <a:normAutofit/>
          </a:bodyPr>
          <a:lstStyle>
            <a:lvl1pPr marL="0" indent="0">
              <a:buNone/>
              <a:defRPr sz="3200"/>
            </a:lvl1pPr>
            <a:lvl2pPr marL="456466" indent="0">
              <a:buNone/>
              <a:defRPr sz="2800"/>
            </a:lvl2pPr>
            <a:lvl3pPr marL="912935" indent="0">
              <a:buNone/>
              <a:defRPr sz="2400"/>
            </a:lvl3pPr>
            <a:lvl4pPr marL="1369398" indent="0">
              <a:buNone/>
              <a:defRPr sz="2000"/>
            </a:lvl4pPr>
            <a:lvl5pPr marL="1825866" indent="0">
              <a:buNone/>
              <a:defRPr sz="2000"/>
            </a:lvl5pPr>
            <a:lvl6pPr marL="2282334" indent="0">
              <a:buNone/>
              <a:defRPr sz="2000"/>
            </a:lvl6pPr>
            <a:lvl7pPr marL="2738803" indent="0">
              <a:buNone/>
              <a:defRPr sz="2000"/>
            </a:lvl7pPr>
            <a:lvl8pPr marL="3195265" indent="0">
              <a:buNone/>
              <a:defRPr sz="2000"/>
            </a:lvl8pPr>
            <a:lvl9pPr marL="365173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23" y="5367338"/>
            <a:ext cx="5943600" cy="804862"/>
          </a:xfrm>
        </p:spPr>
        <p:txBody>
          <a:bodyPr/>
          <a:lstStyle>
            <a:lvl1pPr marL="0" indent="0">
              <a:buNone/>
              <a:defRPr sz="1400"/>
            </a:lvl1pPr>
            <a:lvl2pPr marL="456466" indent="0">
              <a:buNone/>
              <a:defRPr sz="1200"/>
            </a:lvl2pPr>
            <a:lvl3pPr marL="912935" indent="0">
              <a:buNone/>
              <a:defRPr sz="1000"/>
            </a:lvl3pPr>
            <a:lvl4pPr marL="1369398" indent="0">
              <a:buNone/>
              <a:defRPr sz="900"/>
            </a:lvl4pPr>
            <a:lvl5pPr marL="1825866" indent="0">
              <a:buNone/>
              <a:defRPr sz="900"/>
            </a:lvl5pPr>
            <a:lvl6pPr marL="2282334" indent="0">
              <a:buNone/>
              <a:defRPr sz="900"/>
            </a:lvl6pPr>
            <a:lvl7pPr marL="2738803" indent="0">
              <a:buNone/>
              <a:defRPr sz="900"/>
            </a:lvl7pPr>
            <a:lvl8pPr marL="3195265" indent="0">
              <a:buNone/>
              <a:defRPr sz="900"/>
            </a:lvl8pPr>
            <a:lvl9pPr marL="365173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212805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2080544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64"/>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3896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24"/>
            <a:ext cx="438150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9244" y="1600200"/>
            <a:ext cx="438150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9244" y="3938627"/>
            <a:ext cx="438150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C9234A2-8ADA-4EF3-9DD8-28F9A421E2F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752527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3" y="3886200"/>
            <a:ext cx="6934200" cy="1752600"/>
          </a:xfrm>
        </p:spPr>
        <p:txBody>
          <a:bodyPr/>
          <a:lstStyle>
            <a:lvl1pPr marL="0" indent="0" algn="ctr">
              <a:buNone/>
              <a:defRPr>
                <a:solidFill>
                  <a:schemeClr val="tx1">
                    <a:tint val="75000"/>
                  </a:schemeClr>
                </a:solidFill>
              </a:defRPr>
            </a:lvl1pPr>
            <a:lvl2pPr marL="457062" indent="0" algn="ctr">
              <a:buNone/>
              <a:defRPr>
                <a:solidFill>
                  <a:schemeClr val="tx1">
                    <a:tint val="75000"/>
                  </a:schemeClr>
                </a:solidFill>
              </a:defRPr>
            </a:lvl2pPr>
            <a:lvl3pPr marL="914125" indent="0" algn="ctr">
              <a:buNone/>
              <a:defRPr>
                <a:solidFill>
                  <a:schemeClr val="tx1">
                    <a:tint val="75000"/>
                  </a:schemeClr>
                </a:solidFill>
              </a:defRPr>
            </a:lvl3pPr>
            <a:lvl4pPr marL="1371187" indent="0" algn="ctr">
              <a:buNone/>
              <a:defRPr>
                <a:solidFill>
                  <a:schemeClr val="tx1">
                    <a:tint val="75000"/>
                  </a:schemeClr>
                </a:solidFill>
              </a:defRPr>
            </a:lvl4pPr>
            <a:lvl5pPr marL="1828250" indent="0" algn="ctr">
              <a:buNone/>
              <a:defRPr>
                <a:solidFill>
                  <a:schemeClr val="tx1">
                    <a:tint val="75000"/>
                  </a:schemeClr>
                </a:solidFill>
              </a:defRPr>
            </a:lvl5pPr>
            <a:lvl6pPr marL="2285312" indent="0" algn="ctr">
              <a:buNone/>
              <a:defRPr>
                <a:solidFill>
                  <a:schemeClr val="tx1">
                    <a:tint val="75000"/>
                  </a:schemeClr>
                </a:solidFill>
              </a:defRPr>
            </a:lvl6pPr>
            <a:lvl7pPr marL="2742375" indent="0" algn="ctr">
              <a:buNone/>
              <a:defRPr>
                <a:solidFill>
                  <a:schemeClr val="tx1">
                    <a:tint val="75000"/>
                  </a:schemeClr>
                </a:solidFill>
              </a:defRPr>
            </a:lvl7pPr>
            <a:lvl8pPr marL="3199437" indent="0" algn="ctr">
              <a:buNone/>
              <a:defRPr>
                <a:solidFill>
                  <a:schemeClr val="tx1">
                    <a:tint val="75000"/>
                  </a:schemeClr>
                </a:solidFill>
              </a:defRPr>
            </a:lvl8pPr>
            <a:lvl9pPr marL="36565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1106366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0465247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52"/>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23"/>
            <a:ext cx="8420100" cy="1500187"/>
          </a:xfrm>
        </p:spPr>
        <p:txBody>
          <a:bodyPr anchor="b"/>
          <a:lstStyle>
            <a:lvl1pPr marL="0" indent="0">
              <a:buNone/>
              <a:defRPr sz="2000">
                <a:solidFill>
                  <a:schemeClr val="tx1">
                    <a:tint val="75000"/>
                  </a:schemeClr>
                </a:solidFill>
              </a:defRPr>
            </a:lvl1pPr>
            <a:lvl2pPr marL="457062" indent="0">
              <a:buNone/>
              <a:defRPr sz="1800">
                <a:solidFill>
                  <a:schemeClr val="tx1">
                    <a:tint val="75000"/>
                  </a:schemeClr>
                </a:solidFill>
              </a:defRPr>
            </a:lvl2pPr>
            <a:lvl3pPr marL="914125" indent="0">
              <a:buNone/>
              <a:defRPr sz="1600">
                <a:solidFill>
                  <a:schemeClr val="tx1">
                    <a:tint val="75000"/>
                  </a:schemeClr>
                </a:solidFill>
              </a:defRPr>
            </a:lvl3pPr>
            <a:lvl4pPr marL="1371187" indent="0">
              <a:buNone/>
              <a:defRPr sz="1400">
                <a:solidFill>
                  <a:schemeClr val="tx1">
                    <a:tint val="75000"/>
                  </a:schemeClr>
                </a:solidFill>
              </a:defRPr>
            </a:lvl4pPr>
            <a:lvl5pPr marL="1828250" indent="0">
              <a:buNone/>
              <a:defRPr sz="1400">
                <a:solidFill>
                  <a:schemeClr val="tx1">
                    <a:tint val="75000"/>
                  </a:schemeClr>
                </a:solidFill>
              </a:defRPr>
            </a:lvl5pPr>
            <a:lvl6pPr marL="2285312" indent="0">
              <a:buNone/>
              <a:defRPr sz="1400">
                <a:solidFill>
                  <a:schemeClr val="tx1">
                    <a:tint val="75000"/>
                  </a:schemeClr>
                </a:solidFill>
              </a:defRPr>
            </a:lvl6pPr>
            <a:lvl7pPr marL="2742375" indent="0">
              <a:buNone/>
              <a:defRPr sz="1400">
                <a:solidFill>
                  <a:schemeClr val="tx1">
                    <a:tint val="75000"/>
                  </a:schemeClr>
                </a:solidFill>
              </a:defRPr>
            </a:lvl7pPr>
            <a:lvl8pPr marL="3199437" indent="0">
              <a:buNone/>
              <a:defRPr sz="1400">
                <a:solidFill>
                  <a:schemeClr val="tx1">
                    <a:tint val="75000"/>
                  </a:schemeClr>
                </a:solidFill>
              </a:defRPr>
            </a:lvl8pPr>
            <a:lvl9pPr marL="36565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587631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31"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03621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2"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11"/>
            <a:ext cx="3259138" cy="4691063"/>
          </a:xfrm>
        </p:spPr>
        <p:txBody>
          <a:bodyPr/>
          <a:lstStyle>
            <a:lvl1pPr marL="0" indent="0">
              <a:buNone/>
              <a:defRPr sz="1400"/>
            </a:lvl1pPr>
            <a:lvl2pPr marL="457062" indent="0">
              <a:buNone/>
              <a:defRPr sz="1200"/>
            </a:lvl2pPr>
            <a:lvl3pPr marL="914125" indent="0">
              <a:buNone/>
              <a:defRPr sz="1000"/>
            </a:lvl3pPr>
            <a:lvl4pPr marL="1371187" indent="0">
              <a:buNone/>
              <a:defRPr sz="900"/>
            </a:lvl4pPr>
            <a:lvl5pPr marL="1828250" indent="0">
              <a:buNone/>
              <a:defRPr sz="900"/>
            </a:lvl5pPr>
            <a:lvl6pPr marL="2285312" indent="0">
              <a:buNone/>
              <a:defRPr sz="900"/>
            </a:lvl6pPr>
            <a:lvl7pPr marL="2742375" indent="0">
              <a:buNone/>
              <a:defRPr sz="900"/>
            </a:lvl7pPr>
            <a:lvl8pPr marL="3199437" indent="0">
              <a:buNone/>
              <a:defRPr sz="900"/>
            </a:lvl8pPr>
            <a:lvl9pPr marL="36565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3062908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6" y="1535113"/>
            <a:ext cx="4376737" cy="639762"/>
          </a:xfrm>
        </p:spPr>
        <p:txBody>
          <a:bodyPr anchor="b"/>
          <a:lstStyle>
            <a:lvl1pPr marL="0" indent="0">
              <a:buNone/>
              <a:defRPr sz="2400" b="1"/>
            </a:lvl1pPr>
            <a:lvl2pPr marL="457062" indent="0">
              <a:buNone/>
              <a:defRPr sz="2000" b="1"/>
            </a:lvl2pPr>
            <a:lvl3pPr marL="914125" indent="0">
              <a:buNone/>
              <a:defRPr sz="1800" b="1"/>
            </a:lvl3pPr>
            <a:lvl4pPr marL="1371187" indent="0">
              <a:buNone/>
              <a:defRPr sz="1600" b="1"/>
            </a:lvl4pPr>
            <a:lvl5pPr marL="1828250" indent="0">
              <a:buNone/>
              <a:defRPr sz="1600" b="1"/>
            </a:lvl5pPr>
            <a:lvl6pPr marL="2285312" indent="0">
              <a:buNone/>
              <a:defRPr sz="1600" b="1"/>
            </a:lvl6pPr>
            <a:lvl7pPr marL="2742375" indent="0">
              <a:buNone/>
              <a:defRPr sz="1600" b="1"/>
            </a:lvl7pPr>
            <a:lvl8pPr marL="3199437" indent="0">
              <a:buNone/>
              <a:defRPr sz="1600" b="1"/>
            </a:lvl8pPr>
            <a:lvl9pPr marL="36565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6" y="2174878"/>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06" y="1535113"/>
            <a:ext cx="4378325" cy="639762"/>
          </a:xfrm>
        </p:spPr>
        <p:txBody>
          <a:bodyPr anchor="b"/>
          <a:lstStyle>
            <a:lvl1pPr marL="0" indent="0">
              <a:buNone/>
              <a:defRPr sz="2400" b="1"/>
            </a:lvl1pPr>
            <a:lvl2pPr marL="457062" indent="0">
              <a:buNone/>
              <a:defRPr sz="2000" b="1"/>
            </a:lvl2pPr>
            <a:lvl3pPr marL="914125" indent="0">
              <a:buNone/>
              <a:defRPr sz="1800" b="1"/>
            </a:lvl3pPr>
            <a:lvl4pPr marL="1371187" indent="0">
              <a:buNone/>
              <a:defRPr sz="1600" b="1"/>
            </a:lvl4pPr>
            <a:lvl5pPr marL="1828250" indent="0">
              <a:buNone/>
              <a:defRPr sz="1600" b="1"/>
            </a:lvl5pPr>
            <a:lvl6pPr marL="2285312" indent="0">
              <a:buNone/>
              <a:defRPr sz="1600" b="1"/>
            </a:lvl6pPr>
            <a:lvl7pPr marL="2742375" indent="0">
              <a:buNone/>
              <a:defRPr sz="1600" b="1"/>
            </a:lvl7pPr>
            <a:lvl8pPr marL="3199437" indent="0">
              <a:buNone/>
              <a:defRPr sz="1600" b="1"/>
            </a:lvl8pPr>
            <a:lvl9pPr marL="36565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06"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666792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0055826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195615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2"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9"/>
            <a:ext cx="3259138" cy="4691063"/>
          </a:xfrm>
        </p:spPr>
        <p:txBody>
          <a:bodyPr/>
          <a:lstStyle>
            <a:lvl1pPr marL="0" indent="0">
              <a:buNone/>
              <a:defRPr sz="1400"/>
            </a:lvl1pPr>
            <a:lvl2pPr marL="457062" indent="0">
              <a:buNone/>
              <a:defRPr sz="1200"/>
            </a:lvl2pPr>
            <a:lvl3pPr marL="914125" indent="0">
              <a:buNone/>
              <a:defRPr sz="1000"/>
            </a:lvl3pPr>
            <a:lvl4pPr marL="1371187" indent="0">
              <a:buNone/>
              <a:defRPr sz="900"/>
            </a:lvl4pPr>
            <a:lvl5pPr marL="1828250" indent="0">
              <a:buNone/>
              <a:defRPr sz="900"/>
            </a:lvl5pPr>
            <a:lvl6pPr marL="2285312" indent="0">
              <a:buNone/>
              <a:defRPr sz="900"/>
            </a:lvl6pPr>
            <a:lvl7pPr marL="2742375" indent="0">
              <a:buNone/>
              <a:defRPr sz="900"/>
            </a:lvl7pPr>
            <a:lvl8pPr marL="3199437" indent="0">
              <a:buNone/>
              <a:defRPr sz="900"/>
            </a:lvl8pPr>
            <a:lvl9pPr marL="36565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216895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8" y="4800603"/>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8" y="612775"/>
            <a:ext cx="5943600" cy="4114800"/>
          </a:xfrm>
        </p:spPr>
        <p:txBody>
          <a:bodyPr rtlCol="0">
            <a:normAutofit/>
          </a:bodyPr>
          <a:lstStyle>
            <a:lvl1pPr marL="0" indent="0">
              <a:buNone/>
              <a:defRPr sz="3200"/>
            </a:lvl1pPr>
            <a:lvl2pPr marL="457062" indent="0">
              <a:buNone/>
              <a:defRPr sz="2800"/>
            </a:lvl2pPr>
            <a:lvl3pPr marL="914125" indent="0">
              <a:buNone/>
              <a:defRPr sz="2400"/>
            </a:lvl3pPr>
            <a:lvl4pPr marL="1371187" indent="0">
              <a:buNone/>
              <a:defRPr sz="2000"/>
            </a:lvl4pPr>
            <a:lvl5pPr marL="1828250" indent="0">
              <a:buNone/>
              <a:defRPr sz="2000"/>
            </a:lvl5pPr>
            <a:lvl6pPr marL="2285312" indent="0">
              <a:buNone/>
              <a:defRPr sz="2000"/>
            </a:lvl6pPr>
            <a:lvl7pPr marL="2742375" indent="0">
              <a:buNone/>
              <a:defRPr sz="2000"/>
            </a:lvl7pPr>
            <a:lvl8pPr marL="3199437" indent="0">
              <a:buNone/>
              <a:defRPr sz="2000"/>
            </a:lvl8pPr>
            <a:lvl9pPr marL="36565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18" y="5367339"/>
            <a:ext cx="5943600" cy="804862"/>
          </a:xfrm>
        </p:spPr>
        <p:txBody>
          <a:bodyPr/>
          <a:lstStyle>
            <a:lvl1pPr marL="0" indent="0">
              <a:buNone/>
              <a:defRPr sz="1400"/>
            </a:lvl1pPr>
            <a:lvl2pPr marL="457062" indent="0">
              <a:buNone/>
              <a:defRPr sz="1200"/>
            </a:lvl2pPr>
            <a:lvl3pPr marL="914125" indent="0">
              <a:buNone/>
              <a:defRPr sz="1000"/>
            </a:lvl3pPr>
            <a:lvl4pPr marL="1371187" indent="0">
              <a:buNone/>
              <a:defRPr sz="900"/>
            </a:lvl4pPr>
            <a:lvl5pPr marL="1828250" indent="0">
              <a:buNone/>
              <a:defRPr sz="900"/>
            </a:lvl5pPr>
            <a:lvl6pPr marL="2285312" indent="0">
              <a:buNone/>
              <a:defRPr sz="900"/>
            </a:lvl6pPr>
            <a:lvl7pPr marL="2742375" indent="0">
              <a:buNone/>
              <a:defRPr sz="900"/>
            </a:lvl7pPr>
            <a:lvl8pPr marL="3199437" indent="0">
              <a:buNone/>
              <a:defRPr sz="900"/>
            </a:lvl8pPr>
            <a:lvl9pPr marL="36565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190491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840544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437795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6329" indent="0" algn="ctr">
              <a:buNone/>
              <a:defRPr>
                <a:solidFill>
                  <a:schemeClr val="tx1">
                    <a:tint val="75000"/>
                  </a:schemeClr>
                </a:solidFill>
              </a:defRPr>
            </a:lvl2pPr>
            <a:lvl3pPr marL="912660" indent="0" algn="ctr">
              <a:buNone/>
              <a:defRPr>
                <a:solidFill>
                  <a:schemeClr val="tx1">
                    <a:tint val="75000"/>
                  </a:schemeClr>
                </a:solidFill>
              </a:defRPr>
            </a:lvl3pPr>
            <a:lvl4pPr marL="1368986" indent="0" algn="ctr">
              <a:buNone/>
              <a:defRPr>
                <a:solidFill>
                  <a:schemeClr val="tx1">
                    <a:tint val="75000"/>
                  </a:schemeClr>
                </a:solidFill>
              </a:defRPr>
            </a:lvl4pPr>
            <a:lvl5pPr marL="1825316" indent="0" algn="ctr">
              <a:buNone/>
              <a:defRPr>
                <a:solidFill>
                  <a:schemeClr val="tx1">
                    <a:tint val="75000"/>
                  </a:schemeClr>
                </a:solidFill>
              </a:defRPr>
            </a:lvl5pPr>
            <a:lvl6pPr marL="2281647" indent="0" algn="ctr">
              <a:buNone/>
              <a:defRPr>
                <a:solidFill>
                  <a:schemeClr val="tx1">
                    <a:tint val="75000"/>
                  </a:schemeClr>
                </a:solidFill>
              </a:defRPr>
            </a:lvl6pPr>
            <a:lvl7pPr marL="2737979" indent="0" algn="ctr">
              <a:buNone/>
              <a:defRPr>
                <a:solidFill>
                  <a:schemeClr val="tx1">
                    <a:tint val="75000"/>
                  </a:schemeClr>
                </a:solidFill>
              </a:defRPr>
            </a:lvl7pPr>
            <a:lvl8pPr marL="3194303" indent="0" algn="ctr">
              <a:buNone/>
              <a:defRPr>
                <a:solidFill>
                  <a:schemeClr val="tx1">
                    <a:tint val="75000"/>
                  </a:schemeClr>
                </a:solidFill>
              </a:defRPr>
            </a:lvl8pPr>
            <a:lvl9pPr marL="3650635"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7284886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5797218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4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38"/>
            <a:ext cx="8420100" cy="1500187"/>
          </a:xfrm>
        </p:spPr>
        <p:txBody>
          <a:bodyPr anchor="b"/>
          <a:lstStyle>
            <a:lvl1pPr marL="0" indent="0">
              <a:buNone/>
              <a:defRPr sz="2000">
                <a:solidFill>
                  <a:schemeClr val="tx1">
                    <a:tint val="75000"/>
                  </a:schemeClr>
                </a:solidFill>
              </a:defRPr>
            </a:lvl1pPr>
            <a:lvl2pPr marL="456329" indent="0">
              <a:buNone/>
              <a:defRPr sz="1800">
                <a:solidFill>
                  <a:schemeClr val="tx1">
                    <a:tint val="75000"/>
                  </a:schemeClr>
                </a:solidFill>
              </a:defRPr>
            </a:lvl2pPr>
            <a:lvl3pPr marL="912660" indent="0">
              <a:buNone/>
              <a:defRPr sz="1600">
                <a:solidFill>
                  <a:schemeClr val="tx1">
                    <a:tint val="75000"/>
                  </a:schemeClr>
                </a:solidFill>
              </a:defRPr>
            </a:lvl3pPr>
            <a:lvl4pPr marL="1368986" indent="0">
              <a:buNone/>
              <a:defRPr sz="1400">
                <a:solidFill>
                  <a:schemeClr val="tx1">
                    <a:tint val="75000"/>
                  </a:schemeClr>
                </a:solidFill>
              </a:defRPr>
            </a:lvl4pPr>
            <a:lvl5pPr marL="1825316" indent="0">
              <a:buNone/>
              <a:defRPr sz="1400">
                <a:solidFill>
                  <a:schemeClr val="tx1">
                    <a:tint val="75000"/>
                  </a:schemeClr>
                </a:solidFill>
              </a:defRPr>
            </a:lvl5pPr>
            <a:lvl6pPr marL="2281647" indent="0">
              <a:buNone/>
              <a:defRPr sz="1400">
                <a:solidFill>
                  <a:schemeClr val="tx1">
                    <a:tint val="75000"/>
                  </a:schemeClr>
                </a:solidFill>
              </a:defRPr>
            </a:lvl6pPr>
            <a:lvl7pPr marL="2737979" indent="0">
              <a:buNone/>
              <a:defRPr sz="1400">
                <a:solidFill>
                  <a:schemeClr val="tx1">
                    <a:tint val="75000"/>
                  </a:schemeClr>
                </a:solidFill>
              </a:defRPr>
            </a:lvl7pPr>
            <a:lvl8pPr marL="3194303" indent="0">
              <a:buNone/>
              <a:defRPr sz="1400">
                <a:solidFill>
                  <a:schemeClr val="tx1">
                    <a:tint val="75000"/>
                  </a:schemeClr>
                </a:solidFill>
              </a:defRPr>
            </a:lvl8pPr>
            <a:lvl9pPr marL="3650635"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4613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pPr>
                <a:defRPr/>
              </a:pPr>
              <a:t>‹#›</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8" y="4800603"/>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8" y="612775"/>
            <a:ext cx="5943600" cy="4114800"/>
          </a:xfrm>
        </p:spPr>
        <p:txBody>
          <a:bodyPr rtlCol="0">
            <a:normAutofit/>
          </a:bodyPr>
          <a:lstStyle>
            <a:lvl1pPr marL="0" indent="0">
              <a:buNone/>
              <a:defRPr sz="3200"/>
            </a:lvl1pPr>
            <a:lvl2pPr marL="457062" indent="0">
              <a:buNone/>
              <a:defRPr sz="2800"/>
            </a:lvl2pPr>
            <a:lvl3pPr marL="914125" indent="0">
              <a:buNone/>
              <a:defRPr sz="2400"/>
            </a:lvl3pPr>
            <a:lvl4pPr marL="1371187" indent="0">
              <a:buNone/>
              <a:defRPr sz="2000"/>
            </a:lvl4pPr>
            <a:lvl5pPr marL="1828250" indent="0">
              <a:buNone/>
              <a:defRPr sz="2000"/>
            </a:lvl5pPr>
            <a:lvl6pPr marL="2285312" indent="0">
              <a:buNone/>
              <a:defRPr sz="2000"/>
            </a:lvl6pPr>
            <a:lvl7pPr marL="2742375" indent="0">
              <a:buNone/>
              <a:defRPr sz="2000"/>
            </a:lvl7pPr>
            <a:lvl8pPr marL="3199437" indent="0">
              <a:buNone/>
              <a:defRPr sz="2000"/>
            </a:lvl8pPr>
            <a:lvl9pPr marL="36565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18" y="5367339"/>
            <a:ext cx="5943600" cy="804862"/>
          </a:xfrm>
        </p:spPr>
        <p:txBody>
          <a:bodyPr/>
          <a:lstStyle>
            <a:lvl1pPr marL="0" indent="0">
              <a:buNone/>
              <a:defRPr sz="1400"/>
            </a:lvl1pPr>
            <a:lvl2pPr marL="457062" indent="0">
              <a:buNone/>
              <a:defRPr sz="1200"/>
            </a:lvl2pPr>
            <a:lvl3pPr marL="914125" indent="0">
              <a:buNone/>
              <a:defRPr sz="1000"/>
            </a:lvl3pPr>
            <a:lvl4pPr marL="1371187" indent="0">
              <a:buNone/>
              <a:defRPr sz="900"/>
            </a:lvl4pPr>
            <a:lvl5pPr marL="1828250" indent="0">
              <a:buNone/>
              <a:defRPr sz="900"/>
            </a:lvl5pPr>
            <a:lvl6pPr marL="2285312" indent="0">
              <a:buNone/>
              <a:defRPr sz="900"/>
            </a:lvl6pPr>
            <a:lvl7pPr marL="2742375" indent="0">
              <a:buNone/>
              <a:defRPr sz="900"/>
            </a:lvl7pPr>
            <a:lvl8pPr marL="3199437" indent="0">
              <a:buNone/>
              <a:defRPr sz="900"/>
            </a:lvl8pPr>
            <a:lvl9pPr marL="36565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8373860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0" y="1600219"/>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5" y="1600219"/>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8461186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3" y="1535113"/>
            <a:ext cx="4376738"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3"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515879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363239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0582445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7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2"/>
            <a:ext cx="3259138" cy="4691063"/>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0356129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2" y="4800605"/>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22" y="612775"/>
            <a:ext cx="5943600" cy="4114800"/>
          </a:xfrm>
        </p:spPr>
        <p:txBody>
          <a:bodyPr rtlCol="0">
            <a:normAutofit/>
          </a:bodyPr>
          <a:lstStyle>
            <a:lvl1pPr marL="0" indent="0">
              <a:buNone/>
              <a:defRPr sz="3200"/>
            </a:lvl1pPr>
            <a:lvl2pPr marL="456329" indent="0">
              <a:buNone/>
              <a:defRPr sz="2800"/>
            </a:lvl2pPr>
            <a:lvl3pPr marL="912660" indent="0">
              <a:buNone/>
              <a:defRPr sz="2400"/>
            </a:lvl3pPr>
            <a:lvl4pPr marL="1368986" indent="0">
              <a:buNone/>
              <a:defRPr sz="2000"/>
            </a:lvl4pPr>
            <a:lvl5pPr marL="1825316" indent="0">
              <a:buNone/>
              <a:defRPr sz="2000"/>
            </a:lvl5pPr>
            <a:lvl6pPr marL="2281647" indent="0">
              <a:buNone/>
              <a:defRPr sz="2000"/>
            </a:lvl6pPr>
            <a:lvl7pPr marL="2737979" indent="0">
              <a:buNone/>
              <a:defRPr sz="2000"/>
            </a:lvl7pPr>
            <a:lvl8pPr marL="3194303" indent="0">
              <a:buNone/>
              <a:defRPr sz="2000"/>
            </a:lvl8pPr>
            <a:lvl9pPr marL="3650635"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22" y="5367338"/>
            <a:ext cx="5943600" cy="804862"/>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646418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9932545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59"/>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901702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9" y="1600219"/>
            <a:ext cx="438150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9225" y="1600200"/>
            <a:ext cx="438150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9225" y="3938605"/>
            <a:ext cx="438150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C9234A2-8ADA-4EF3-9DD8-28F9A421E2F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883971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1" name="タイトル 1"/>
          <p:cNvSpPr>
            <a:spLocks noGrp="1"/>
          </p:cNvSpPr>
          <p:nvPr>
            <p:ph type="ctrTitle" idx="4294967295" hasCustomPrompt="1"/>
          </p:nvPr>
        </p:nvSpPr>
        <p:spPr>
          <a:xfrm>
            <a:off x="0" y="-42179"/>
            <a:ext cx="9906000" cy="461665"/>
          </a:xfrm>
        </p:spPr>
        <p:txBody>
          <a:bodyPr>
            <a:noAutofit/>
          </a:bodyPr>
          <a:lstStyle/>
          <a:p>
            <a:r>
              <a:rPr lang="ja-JP" altLang="en-US" sz="2400" dirty="0" smtClean="0"/>
              <a:t>中期工程表　「○○」</a:t>
            </a:r>
            <a:endParaRPr kumimoji="1" lang="ja-JP" altLang="en-US" sz="2400" dirty="0"/>
          </a:p>
        </p:txBody>
      </p:sp>
    </p:spTree>
    <p:extLst>
      <p:ext uri="{BB962C8B-B14F-4D97-AF65-F5344CB8AC3E}">
        <p14:creationId xmlns:p14="http://schemas.microsoft.com/office/powerpoint/2010/main" val="42137063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99326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78693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14"/>
            <a:ext cx="438150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9232" y="1600200"/>
            <a:ext cx="438150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9232" y="3938619"/>
            <a:ext cx="438150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11"/>
          <p:cNvSpPr>
            <a:spLocks noGrp="1" noChangeArrowheads="1"/>
          </p:cNvSpPr>
          <p:nvPr>
            <p:ph type="dt" sz="half" idx="10"/>
          </p:nvPr>
        </p:nvSpPr>
        <p:spPr/>
        <p:txBody>
          <a:bodyPr/>
          <a:lstStyle>
            <a:lvl1pPr>
              <a:defRPr/>
            </a:lvl1pPr>
          </a:lstStyle>
          <a:p>
            <a:pPr>
              <a:defRPr/>
            </a:pPr>
            <a:fld id="{07AF106C-F349-45ED-920F-B22AC98A69F3}" type="datetime1">
              <a:rPr lang="ja-JP" altLang="en-US" smtClean="0">
                <a:solidFill>
                  <a:prstClr val="black">
                    <a:tint val="75000"/>
                  </a:prstClr>
                </a:solidFill>
              </a:rPr>
              <a:pPr>
                <a:defRPr/>
              </a:pPr>
              <a:t>2016/5/13</a:t>
            </a:fld>
            <a:endParaRPr lang="en-US" altLang="ja-JP" dirty="0">
              <a:solidFill>
                <a:prstClr val="black">
                  <a:tint val="75000"/>
                </a:prstClr>
              </a:solidFill>
            </a:endParaRPr>
          </a:p>
        </p:txBody>
      </p:sp>
      <p:sp>
        <p:nvSpPr>
          <p:cNvPr id="7" name="Rectangle 12"/>
          <p:cNvSpPr>
            <a:spLocks noGrp="1" noChangeArrowheads="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8" name="Rectangle 13"/>
          <p:cNvSpPr>
            <a:spLocks noGrp="1" noChangeArrowheads="1"/>
          </p:cNvSpPr>
          <p:nvPr>
            <p:ph type="sldNum" sz="quarter" idx="12"/>
          </p:nvPr>
        </p:nvSpPr>
        <p:spPr/>
        <p:txBody>
          <a:bodyPr/>
          <a:lstStyle>
            <a:lvl1pPr>
              <a:defRPr/>
            </a:lvl1pPr>
          </a:lstStyle>
          <a:p>
            <a:pPr>
              <a:defRPr/>
            </a:pPr>
            <a:fld id="{A45ED70D-F1FD-4776-8791-E99F1651F8FA}"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698370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727"/>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4" y="3886200"/>
            <a:ext cx="6934200" cy="1752600"/>
          </a:xfrm>
        </p:spPr>
        <p:txBody>
          <a:bodyPr/>
          <a:lstStyle>
            <a:lvl1pPr marL="0" indent="0" algn="ctr">
              <a:buNone/>
              <a:defRPr>
                <a:solidFill>
                  <a:schemeClr val="tx1">
                    <a:tint val="75000"/>
                  </a:schemeClr>
                </a:solidFill>
              </a:defRPr>
            </a:lvl1pPr>
            <a:lvl2pPr marL="457680" indent="0" algn="ctr">
              <a:buNone/>
              <a:defRPr>
                <a:solidFill>
                  <a:schemeClr val="tx1">
                    <a:tint val="75000"/>
                  </a:schemeClr>
                </a:solidFill>
              </a:defRPr>
            </a:lvl2pPr>
            <a:lvl3pPr marL="915360" indent="0" algn="ctr">
              <a:buNone/>
              <a:defRPr>
                <a:solidFill>
                  <a:schemeClr val="tx1">
                    <a:tint val="75000"/>
                  </a:schemeClr>
                </a:solidFill>
              </a:defRPr>
            </a:lvl3pPr>
            <a:lvl4pPr marL="1373039" indent="0" algn="ctr">
              <a:buNone/>
              <a:defRPr>
                <a:solidFill>
                  <a:schemeClr val="tx1">
                    <a:tint val="75000"/>
                  </a:schemeClr>
                </a:solidFill>
              </a:defRPr>
            </a:lvl4pPr>
            <a:lvl5pPr marL="1830718" indent="0" algn="ctr">
              <a:buNone/>
              <a:defRPr>
                <a:solidFill>
                  <a:schemeClr val="tx1">
                    <a:tint val="75000"/>
                  </a:schemeClr>
                </a:solidFill>
              </a:defRPr>
            </a:lvl5pPr>
            <a:lvl6pPr marL="2288399" indent="0" algn="ctr">
              <a:buNone/>
              <a:defRPr>
                <a:solidFill>
                  <a:schemeClr val="tx1">
                    <a:tint val="75000"/>
                  </a:schemeClr>
                </a:solidFill>
              </a:defRPr>
            </a:lvl6pPr>
            <a:lvl7pPr marL="2746079" indent="0" algn="ctr">
              <a:buNone/>
              <a:defRPr>
                <a:solidFill>
                  <a:schemeClr val="tx1">
                    <a:tint val="75000"/>
                  </a:schemeClr>
                </a:solidFill>
              </a:defRPr>
            </a:lvl7pPr>
            <a:lvl8pPr marL="3203754" indent="0" algn="ctr">
              <a:buNone/>
              <a:defRPr>
                <a:solidFill>
                  <a:schemeClr val="tx1">
                    <a:tint val="75000"/>
                  </a:schemeClr>
                </a:solidFill>
              </a:defRPr>
            </a:lvl8pPr>
            <a:lvl9pPr marL="3661434"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15747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41934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821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810"/>
            <a:ext cx="8420100" cy="1500187"/>
          </a:xfrm>
        </p:spPr>
        <p:txBody>
          <a:bodyPr anchor="b"/>
          <a:lstStyle>
            <a:lvl1pPr marL="0" indent="0">
              <a:buNone/>
              <a:defRPr sz="2000">
                <a:solidFill>
                  <a:schemeClr val="tx1">
                    <a:tint val="75000"/>
                  </a:schemeClr>
                </a:solidFill>
              </a:defRPr>
            </a:lvl1pPr>
            <a:lvl2pPr marL="457680" indent="0">
              <a:buNone/>
              <a:defRPr sz="1800">
                <a:solidFill>
                  <a:schemeClr val="tx1">
                    <a:tint val="75000"/>
                  </a:schemeClr>
                </a:solidFill>
              </a:defRPr>
            </a:lvl2pPr>
            <a:lvl3pPr marL="915360" indent="0">
              <a:buNone/>
              <a:defRPr sz="1500">
                <a:solidFill>
                  <a:schemeClr val="tx1">
                    <a:tint val="75000"/>
                  </a:schemeClr>
                </a:solidFill>
              </a:defRPr>
            </a:lvl3pPr>
            <a:lvl4pPr marL="1373039" indent="0">
              <a:buNone/>
              <a:defRPr sz="1400">
                <a:solidFill>
                  <a:schemeClr val="tx1">
                    <a:tint val="75000"/>
                  </a:schemeClr>
                </a:solidFill>
              </a:defRPr>
            </a:lvl4pPr>
            <a:lvl5pPr marL="1830718" indent="0">
              <a:buNone/>
              <a:defRPr sz="1400">
                <a:solidFill>
                  <a:schemeClr val="tx1">
                    <a:tint val="75000"/>
                  </a:schemeClr>
                </a:solidFill>
              </a:defRPr>
            </a:lvl5pPr>
            <a:lvl6pPr marL="2288399" indent="0">
              <a:buNone/>
              <a:defRPr sz="1400">
                <a:solidFill>
                  <a:schemeClr val="tx1">
                    <a:tint val="75000"/>
                  </a:schemeClr>
                </a:solidFill>
              </a:defRPr>
            </a:lvl6pPr>
            <a:lvl7pPr marL="2746079" indent="0">
              <a:buNone/>
              <a:defRPr sz="1400">
                <a:solidFill>
                  <a:schemeClr val="tx1">
                    <a:tint val="75000"/>
                  </a:schemeClr>
                </a:solidFill>
              </a:defRPr>
            </a:lvl7pPr>
            <a:lvl8pPr marL="3203754" indent="0">
              <a:buNone/>
              <a:defRPr sz="1400">
                <a:solidFill>
                  <a:schemeClr val="tx1">
                    <a:tint val="75000"/>
                  </a:schemeClr>
                </a:solidFill>
              </a:defRPr>
            </a:lvl8pPr>
            <a:lvl9pPr marL="3661434"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63929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3" y="1600224"/>
            <a:ext cx="438150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9" y="1600224"/>
            <a:ext cx="438150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86160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7" y="1535113"/>
            <a:ext cx="4376737" cy="639762"/>
          </a:xfrm>
        </p:spPr>
        <p:txBody>
          <a:bodyPr anchor="b"/>
          <a:lstStyle>
            <a:lvl1pPr marL="0" indent="0">
              <a:buNone/>
              <a:defRPr sz="2400" b="1"/>
            </a:lvl1pPr>
            <a:lvl2pPr marL="457680" indent="0">
              <a:buNone/>
              <a:defRPr sz="2000" b="1"/>
            </a:lvl2pPr>
            <a:lvl3pPr marL="915360" indent="0">
              <a:buNone/>
              <a:defRPr sz="1800" b="1"/>
            </a:lvl3pPr>
            <a:lvl4pPr marL="1373039" indent="0">
              <a:buNone/>
              <a:defRPr sz="1500" b="1"/>
            </a:lvl4pPr>
            <a:lvl5pPr marL="1830718" indent="0">
              <a:buNone/>
              <a:defRPr sz="1500" b="1"/>
            </a:lvl5pPr>
            <a:lvl6pPr marL="2288399" indent="0">
              <a:buNone/>
              <a:defRPr sz="1500" b="1"/>
            </a:lvl6pPr>
            <a:lvl7pPr marL="2746079" indent="0">
              <a:buNone/>
              <a:defRPr sz="1500" b="1"/>
            </a:lvl7pPr>
            <a:lvl8pPr marL="3203754" indent="0">
              <a:buNone/>
              <a:defRPr sz="1500" b="1"/>
            </a:lvl8pPr>
            <a:lvl9pPr marL="3661434" indent="0">
              <a:buNone/>
              <a:defRPr sz="15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7" y="2174879"/>
            <a:ext cx="4376737" cy="3951288"/>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934" y="1535113"/>
            <a:ext cx="4378325" cy="639762"/>
          </a:xfrm>
        </p:spPr>
        <p:txBody>
          <a:bodyPr anchor="b"/>
          <a:lstStyle>
            <a:lvl1pPr marL="0" indent="0">
              <a:buNone/>
              <a:defRPr sz="2400" b="1"/>
            </a:lvl1pPr>
            <a:lvl2pPr marL="457680" indent="0">
              <a:buNone/>
              <a:defRPr sz="2000" b="1"/>
            </a:lvl2pPr>
            <a:lvl3pPr marL="915360" indent="0">
              <a:buNone/>
              <a:defRPr sz="1800" b="1"/>
            </a:lvl3pPr>
            <a:lvl4pPr marL="1373039" indent="0">
              <a:buNone/>
              <a:defRPr sz="1500" b="1"/>
            </a:lvl4pPr>
            <a:lvl5pPr marL="1830718" indent="0">
              <a:buNone/>
              <a:defRPr sz="1500" b="1"/>
            </a:lvl5pPr>
            <a:lvl6pPr marL="2288399" indent="0">
              <a:buNone/>
              <a:defRPr sz="1500" b="1"/>
            </a:lvl6pPr>
            <a:lvl7pPr marL="2746079" indent="0">
              <a:buNone/>
              <a:defRPr sz="1500" b="1"/>
            </a:lvl7pPr>
            <a:lvl8pPr marL="3203754" indent="0">
              <a:buNone/>
              <a:defRPr sz="1500" b="1"/>
            </a:lvl8pPr>
            <a:lvl9pPr marL="3661434" indent="0">
              <a:buNone/>
              <a:defRPr sz="15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934" y="2174879"/>
            <a:ext cx="4378325" cy="3951288"/>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15187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012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5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23"/>
            <a:ext cx="8420100" cy="1500187"/>
          </a:xfrm>
        </p:spPr>
        <p:txBody>
          <a:bodyPr anchor="b"/>
          <a:lstStyle>
            <a:lvl1pPr marL="0" indent="0">
              <a:buNone/>
              <a:defRPr sz="2000">
                <a:solidFill>
                  <a:schemeClr val="tx1">
                    <a:tint val="75000"/>
                  </a:schemeClr>
                </a:solidFill>
              </a:defRPr>
            </a:lvl1pPr>
            <a:lvl2pPr marL="457062" indent="0">
              <a:buNone/>
              <a:defRPr sz="1800">
                <a:solidFill>
                  <a:schemeClr val="tx1">
                    <a:tint val="75000"/>
                  </a:schemeClr>
                </a:solidFill>
              </a:defRPr>
            </a:lvl2pPr>
            <a:lvl3pPr marL="914125" indent="0">
              <a:buNone/>
              <a:defRPr sz="1600">
                <a:solidFill>
                  <a:schemeClr val="tx1">
                    <a:tint val="75000"/>
                  </a:schemeClr>
                </a:solidFill>
              </a:defRPr>
            </a:lvl3pPr>
            <a:lvl4pPr marL="1371187" indent="0">
              <a:buNone/>
              <a:defRPr sz="1400">
                <a:solidFill>
                  <a:schemeClr val="tx1">
                    <a:tint val="75000"/>
                  </a:schemeClr>
                </a:solidFill>
              </a:defRPr>
            </a:lvl4pPr>
            <a:lvl5pPr marL="1828250" indent="0">
              <a:buNone/>
              <a:defRPr sz="1400">
                <a:solidFill>
                  <a:schemeClr val="tx1">
                    <a:tint val="75000"/>
                  </a:schemeClr>
                </a:solidFill>
              </a:defRPr>
            </a:lvl5pPr>
            <a:lvl6pPr marL="2285312" indent="0">
              <a:buNone/>
              <a:defRPr sz="1400">
                <a:solidFill>
                  <a:schemeClr val="tx1">
                    <a:tint val="75000"/>
                  </a:schemeClr>
                </a:solidFill>
              </a:defRPr>
            </a:lvl6pPr>
            <a:lvl7pPr marL="2742375" indent="0">
              <a:buNone/>
              <a:defRPr sz="1400">
                <a:solidFill>
                  <a:schemeClr val="tx1">
                    <a:tint val="75000"/>
                  </a:schemeClr>
                </a:solidFill>
              </a:defRPr>
            </a:lvl7pPr>
            <a:lvl8pPr marL="3199437" indent="0">
              <a:buNone/>
              <a:defRPr sz="1400">
                <a:solidFill>
                  <a:schemeClr val="tx1">
                    <a:tint val="75000"/>
                  </a:schemeClr>
                </a:solidFill>
              </a:defRPr>
            </a:lvl8pPr>
            <a:lvl9pPr marL="36565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pPr>
                <a:defRPr/>
              </a:pPr>
              <a:t>‹#›</a:t>
            </a:fld>
            <a:endParaRPr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50138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32" y="273050"/>
            <a:ext cx="3259139"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6" y="273131"/>
            <a:ext cx="553720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32" y="1435132"/>
            <a:ext cx="3259139" cy="4691063"/>
          </a:xfrm>
        </p:spPr>
        <p:txBody>
          <a:bodyPr/>
          <a:lstStyle>
            <a:lvl1pPr marL="0" indent="0">
              <a:buNone/>
              <a:defRPr sz="1400"/>
            </a:lvl1pPr>
            <a:lvl2pPr marL="457680" indent="0">
              <a:buNone/>
              <a:defRPr sz="1200"/>
            </a:lvl2pPr>
            <a:lvl3pPr marL="915360" indent="0">
              <a:buNone/>
              <a:defRPr sz="1000"/>
            </a:lvl3pPr>
            <a:lvl4pPr marL="1373039" indent="0">
              <a:buNone/>
              <a:defRPr sz="900"/>
            </a:lvl4pPr>
            <a:lvl5pPr marL="1830718" indent="0">
              <a:buNone/>
              <a:defRPr sz="900"/>
            </a:lvl5pPr>
            <a:lvl6pPr marL="2288399" indent="0">
              <a:buNone/>
              <a:defRPr sz="900"/>
            </a:lvl6pPr>
            <a:lvl7pPr marL="2746079" indent="0">
              <a:buNone/>
              <a:defRPr sz="900"/>
            </a:lvl7pPr>
            <a:lvl8pPr marL="3203754" indent="0">
              <a:buNone/>
              <a:defRPr sz="900"/>
            </a:lvl8pPr>
            <a:lvl9pPr marL="3661434"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4545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8" y="4800606"/>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8" y="612775"/>
            <a:ext cx="5943600" cy="4114800"/>
          </a:xfrm>
        </p:spPr>
        <p:txBody>
          <a:bodyPr rtlCol="0">
            <a:normAutofit/>
          </a:bodyPr>
          <a:lstStyle>
            <a:lvl1pPr marL="0" indent="0">
              <a:buNone/>
              <a:defRPr sz="3200"/>
            </a:lvl1pPr>
            <a:lvl2pPr marL="457680" indent="0">
              <a:buNone/>
              <a:defRPr sz="2800"/>
            </a:lvl2pPr>
            <a:lvl3pPr marL="915360" indent="0">
              <a:buNone/>
              <a:defRPr sz="2400"/>
            </a:lvl3pPr>
            <a:lvl4pPr marL="1373039" indent="0">
              <a:buNone/>
              <a:defRPr sz="2000"/>
            </a:lvl4pPr>
            <a:lvl5pPr marL="1830718" indent="0">
              <a:buNone/>
              <a:defRPr sz="2000"/>
            </a:lvl5pPr>
            <a:lvl6pPr marL="2288399" indent="0">
              <a:buNone/>
              <a:defRPr sz="2000"/>
            </a:lvl6pPr>
            <a:lvl7pPr marL="2746079" indent="0">
              <a:buNone/>
              <a:defRPr sz="2000"/>
            </a:lvl7pPr>
            <a:lvl8pPr marL="3203754" indent="0">
              <a:buNone/>
              <a:defRPr sz="2000"/>
            </a:lvl8pPr>
            <a:lvl9pPr marL="3661434"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18" y="5367339"/>
            <a:ext cx="5943600" cy="804862"/>
          </a:xfrm>
        </p:spPr>
        <p:txBody>
          <a:bodyPr/>
          <a:lstStyle>
            <a:lvl1pPr marL="0" indent="0">
              <a:buNone/>
              <a:defRPr sz="1400"/>
            </a:lvl1pPr>
            <a:lvl2pPr marL="457680" indent="0">
              <a:buNone/>
              <a:defRPr sz="1200"/>
            </a:lvl2pPr>
            <a:lvl3pPr marL="915360" indent="0">
              <a:buNone/>
              <a:defRPr sz="1000"/>
            </a:lvl3pPr>
            <a:lvl4pPr marL="1373039" indent="0">
              <a:buNone/>
              <a:defRPr sz="900"/>
            </a:lvl4pPr>
            <a:lvl5pPr marL="1830718" indent="0">
              <a:buNone/>
              <a:defRPr sz="900"/>
            </a:lvl5pPr>
            <a:lvl6pPr marL="2288399" indent="0">
              <a:buNone/>
              <a:defRPr sz="900"/>
            </a:lvl6pPr>
            <a:lvl7pPr marL="2746079" indent="0">
              <a:buNone/>
              <a:defRPr sz="900"/>
            </a:lvl7pPr>
            <a:lvl8pPr marL="3203754" indent="0">
              <a:buNone/>
              <a:defRPr sz="900"/>
            </a:lvl8pPr>
            <a:lvl9pPr marL="3661434"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57640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11257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717"/>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32" y="274717"/>
            <a:ext cx="6534151"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42859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1"/>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28510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7692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5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2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67858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45632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3"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3"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0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0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7831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32"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pPr>
                <a:defRPr/>
              </a:pPr>
              <a:t>‹#›</a:t>
            </a:fld>
            <a:endParaRPr lang="ja-JP"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02789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64228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2" y="27306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11"/>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58180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5"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1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71915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20811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422378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05"/>
            <a:ext cx="438150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9222" y="1600200"/>
            <a:ext cx="438150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9222" y="3938619"/>
            <a:ext cx="438150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11"/>
          <p:cNvSpPr>
            <a:spLocks noGrp="1" noChangeArrowheads="1"/>
          </p:cNvSpPr>
          <p:nvPr>
            <p:ph type="dt" sz="half" idx="10"/>
          </p:nvPr>
        </p:nvSpPr>
        <p:spPr/>
        <p:txBody>
          <a:bodyPr/>
          <a:lstStyle>
            <a:lvl1pPr>
              <a:defRPr/>
            </a:lvl1pPr>
          </a:lstStyle>
          <a:p>
            <a:pPr>
              <a:defRPr/>
            </a:pPr>
            <a:fld id="{07AF106C-F349-45ED-920F-B22AC98A69F3}" type="datetime1">
              <a:rPr lang="ja-JP" altLang="en-US" smtClean="0">
                <a:solidFill>
                  <a:prstClr val="black">
                    <a:tint val="75000"/>
                  </a:prstClr>
                </a:solidFill>
              </a:rPr>
              <a:pPr>
                <a:defRPr/>
              </a:pPr>
              <a:t>2016/5/13</a:t>
            </a:fld>
            <a:endParaRPr lang="en-US" altLang="ja-JP" dirty="0">
              <a:solidFill>
                <a:prstClr val="black">
                  <a:tint val="75000"/>
                </a:prstClr>
              </a:solidFill>
            </a:endParaRPr>
          </a:p>
        </p:txBody>
      </p:sp>
      <p:sp>
        <p:nvSpPr>
          <p:cNvPr id="7" name="Rectangle 12"/>
          <p:cNvSpPr>
            <a:spLocks noGrp="1" noChangeArrowheads="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8" name="Rectangle 13"/>
          <p:cNvSpPr>
            <a:spLocks noGrp="1" noChangeArrowheads="1"/>
          </p:cNvSpPr>
          <p:nvPr>
            <p:ph type="sldNum" sz="quarter" idx="12"/>
          </p:nvPr>
        </p:nvSpPr>
        <p:spPr/>
        <p:txBody>
          <a:bodyPr/>
          <a:lstStyle>
            <a:lvl1pPr>
              <a:defRPr/>
            </a:lvl1pPr>
          </a:lstStyle>
          <a:p>
            <a:pPr>
              <a:defRPr/>
            </a:pPr>
            <a:fld id="{A45ED70D-F1FD-4776-8791-E99F1651F8FA}"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23805686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95301" y="1600206"/>
            <a:ext cx="8915400" cy="4525963"/>
          </a:xfrm>
        </p:spPr>
        <p:txBody>
          <a:bodyPr/>
          <a:lstStyle/>
          <a:p>
            <a:pPr lvl="0"/>
            <a:endParaRPr lang="ja-JP" alt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BB4DEB-7B31-4128-B71A-FB51168D923D}"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3466895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1"/>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11316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7027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7" y="1535113"/>
            <a:ext cx="4376737" cy="639762"/>
          </a:xfrm>
        </p:spPr>
        <p:txBody>
          <a:bodyPr anchor="b"/>
          <a:lstStyle>
            <a:lvl1pPr marL="0" indent="0">
              <a:buNone/>
              <a:defRPr sz="2400" b="1"/>
            </a:lvl1pPr>
            <a:lvl2pPr marL="457062" indent="0">
              <a:buNone/>
              <a:defRPr sz="2000" b="1"/>
            </a:lvl2pPr>
            <a:lvl3pPr marL="914125" indent="0">
              <a:buNone/>
              <a:defRPr sz="1800" b="1"/>
            </a:lvl3pPr>
            <a:lvl4pPr marL="1371187" indent="0">
              <a:buNone/>
              <a:defRPr sz="1600" b="1"/>
            </a:lvl4pPr>
            <a:lvl5pPr marL="1828250" indent="0">
              <a:buNone/>
              <a:defRPr sz="1600" b="1"/>
            </a:lvl5pPr>
            <a:lvl6pPr marL="2285312" indent="0">
              <a:buNone/>
              <a:defRPr sz="1600" b="1"/>
            </a:lvl6pPr>
            <a:lvl7pPr marL="2742375" indent="0">
              <a:buNone/>
              <a:defRPr sz="1600" b="1"/>
            </a:lvl7pPr>
            <a:lvl8pPr marL="3199437" indent="0">
              <a:buNone/>
              <a:defRPr sz="1600" b="1"/>
            </a:lvl8pPr>
            <a:lvl9pPr marL="36565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7" y="2174878"/>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07" y="1535113"/>
            <a:ext cx="4378325" cy="639762"/>
          </a:xfrm>
        </p:spPr>
        <p:txBody>
          <a:bodyPr anchor="b"/>
          <a:lstStyle>
            <a:lvl1pPr marL="0" indent="0">
              <a:buNone/>
              <a:defRPr sz="2400" b="1"/>
            </a:lvl1pPr>
            <a:lvl2pPr marL="457062" indent="0">
              <a:buNone/>
              <a:defRPr sz="2000" b="1"/>
            </a:lvl2pPr>
            <a:lvl3pPr marL="914125" indent="0">
              <a:buNone/>
              <a:defRPr sz="1800" b="1"/>
            </a:lvl3pPr>
            <a:lvl4pPr marL="1371187" indent="0">
              <a:buNone/>
              <a:defRPr sz="1600" b="1"/>
            </a:lvl4pPr>
            <a:lvl5pPr marL="1828250" indent="0">
              <a:buNone/>
              <a:defRPr sz="1600" b="1"/>
            </a:lvl5pPr>
            <a:lvl6pPr marL="2285312" indent="0">
              <a:buNone/>
              <a:defRPr sz="1600" b="1"/>
            </a:lvl6pPr>
            <a:lvl7pPr marL="2742375" indent="0">
              <a:buNone/>
              <a:defRPr sz="1600" b="1"/>
            </a:lvl7pPr>
            <a:lvl8pPr marL="3199437" indent="0">
              <a:buNone/>
              <a:defRPr sz="1600" b="1"/>
            </a:lvl8pPr>
            <a:lvl9pPr marL="36565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07"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pPr>
                <a:defRPr/>
              </a:pPr>
              <a:t>‹#›</a:t>
            </a:fld>
            <a:endParaRPr lang="ja-JP"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5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2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48752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2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80628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3"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3"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0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0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05996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766225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349304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2" y="27306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11"/>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087029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5"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1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50585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102592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178699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05"/>
            <a:ext cx="4381501"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9222" y="1600200"/>
            <a:ext cx="438150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9222" y="3938619"/>
            <a:ext cx="438150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11"/>
          <p:cNvSpPr>
            <a:spLocks noGrp="1" noChangeArrowheads="1"/>
          </p:cNvSpPr>
          <p:nvPr>
            <p:ph type="dt" sz="half" idx="10"/>
          </p:nvPr>
        </p:nvSpPr>
        <p:spPr/>
        <p:txBody>
          <a:bodyPr/>
          <a:lstStyle>
            <a:lvl1pPr>
              <a:defRPr/>
            </a:lvl1pPr>
          </a:lstStyle>
          <a:p>
            <a:pPr>
              <a:defRPr/>
            </a:pPr>
            <a:fld id="{07AF106C-F349-45ED-920F-B22AC98A69F3}" type="datetime1">
              <a:rPr lang="ja-JP" altLang="en-US" smtClean="0">
                <a:solidFill>
                  <a:prstClr val="black">
                    <a:tint val="75000"/>
                  </a:prstClr>
                </a:solidFill>
              </a:rPr>
              <a:pPr>
                <a:defRPr/>
              </a:pPr>
              <a:t>2016/5/13</a:t>
            </a:fld>
            <a:endParaRPr lang="en-US" altLang="ja-JP" dirty="0">
              <a:solidFill>
                <a:prstClr val="black">
                  <a:tint val="75000"/>
                </a:prstClr>
              </a:solidFill>
            </a:endParaRPr>
          </a:p>
        </p:txBody>
      </p:sp>
      <p:sp>
        <p:nvSpPr>
          <p:cNvPr id="7" name="Rectangle 12"/>
          <p:cNvSpPr>
            <a:spLocks noGrp="1" noChangeArrowheads="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8" name="Rectangle 13"/>
          <p:cNvSpPr>
            <a:spLocks noGrp="1" noChangeArrowheads="1"/>
          </p:cNvSpPr>
          <p:nvPr>
            <p:ph type="sldNum" sz="quarter" idx="12"/>
          </p:nvPr>
        </p:nvSpPr>
        <p:spPr/>
        <p:txBody>
          <a:bodyPr/>
          <a:lstStyle>
            <a:lvl1pPr>
              <a:defRPr/>
            </a:lvl1pPr>
          </a:lstStyle>
          <a:p>
            <a:pPr>
              <a:defRPr/>
            </a:pPr>
            <a:fld id="{A45ED70D-F1FD-4776-8791-E99F1651F8FA}"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400641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pPr>
                <a:defRPr/>
              </a:pPr>
              <a:t>‹#›</a:t>
            </a:fld>
            <a:endParaRPr lang="ja-JP"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95301" y="1600206"/>
            <a:ext cx="8915400" cy="4525963"/>
          </a:xfrm>
        </p:spPr>
        <p:txBody>
          <a:bodyPr/>
          <a:lstStyle/>
          <a:p>
            <a:pPr lvl="0"/>
            <a:endParaRPr lang="ja-JP" alt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BB4DEB-7B31-4128-B71A-FB51168D923D}"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2942631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1" y="274658"/>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B0C327-D715-4AF8-BA71-D07FB1F002DB}"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7116356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3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6329" indent="0" algn="ctr">
              <a:buNone/>
              <a:defRPr>
                <a:solidFill>
                  <a:schemeClr val="tx1">
                    <a:tint val="75000"/>
                  </a:schemeClr>
                </a:solidFill>
              </a:defRPr>
            </a:lvl2pPr>
            <a:lvl3pPr marL="912660" indent="0" algn="ctr">
              <a:buNone/>
              <a:defRPr>
                <a:solidFill>
                  <a:schemeClr val="tx1">
                    <a:tint val="75000"/>
                  </a:schemeClr>
                </a:solidFill>
              </a:defRPr>
            </a:lvl3pPr>
            <a:lvl4pPr marL="1368986" indent="0" algn="ctr">
              <a:buNone/>
              <a:defRPr>
                <a:solidFill>
                  <a:schemeClr val="tx1">
                    <a:tint val="75000"/>
                  </a:schemeClr>
                </a:solidFill>
              </a:defRPr>
            </a:lvl4pPr>
            <a:lvl5pPr marL="1825316" indent="0" algn="ctr">
              <a:buNone/>
              <a:defRPr>
                <a:solidFill>
                  <a:schemeClr val="tx1">
                    <a:tint val="75000"/>
                  </a:schemeClr>
                </a:solidFill>
              </a:defRPr>
            </a:lvl5pPr>
            <a:lvl6pPr marL="2281647" indent="0" algn="ctr">
              <a:buNone/>
              <a:defRPr>
                <a:solidFill>
                  <a:schemeClr val="tx1">
                    <a:tint val="75000"/>
                  </a:schemeClr>
                </a:solidFill>
              </a:defRPr>
            </a:lvl6pPr>
            <a:lvl7pPr marL="2737979" indent="0" algn="ctr">
              <a:buNone/>
              <a:defRPr>
                <a:solidFill>
                  <a:schemeClr val="tx1">
                    <a:tint val="75000"/>
                  </a:schemeClr>
                </a:solidFill>
              </a:defRPr>
            </a:lvl7pPr>
            <a:lvl8pPr marL="3194303" indent="0" algn="ctr">
              <a:buNone/>
              <a:defRPr>
                <a:solidFill>
                  <a:schemeClr val="tx1">
                    <a:tint val="75000"/>
                  </a:schemeClr>
                </a:solidFill>
              </a:defRPr>
            </a:lvl8pPr>
            <a:lvl9pPr marL="3650635"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963111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37726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9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61"/>
            <a:ext cx="8420100" cy="1500187"/>
          </a:xfrm>
        </p:spPr>
        <p:txBody>
          <a:bodyPr anchor="b"/>
          <a:lstStyle>
            <a:lvl1pPr marL="0" indent="0">
              <a:buNone/>
              <a:defRPr sz="2000">
                <a:solidFill>
                  <a:schemeClr val="tx1">
                    <a:tint val="75000"/>
                  </a:schemeClr>
                </a:solidFill>
              </a:defRPr>
            </a:lvl1pPr>
            <a:lvl2pPr marL="456329" indent="0">
              <a:buNone/>
              <a:defRPr sz="1800">
                <a:solidFill>
                  <a:schemeClr val="tx1">
                    <a:tint val="75000"/>
                  </a:schemeClr>
                </a:solidFill>
              </a:defRPr>
            </a:lvl2pPr>
            <a:lvl3pPr marL="912660" indent="0">
              <a:buNone/>
              <a:defRPr sz="1600">
                <a:solidFill>
                  <a:schemeClr val="tx1">
                    <a:tint val="75000"/>
                  </a:schemeClr>
                </a:solidFill>
              </a:defRPr>
            </a:lvl3pPr>
            <a:lvl4pPr marL="1368986" indent="0">
              <a:buNone/>
              <a:defRPr sz="1400">
                <a:solidFill>
                  <a:schemeClr val="tx1">
                    <a:tint val="75000"/>
                  </a:schemeClr>
                </a:solidFill>
              </a:defRPr>
            </a:lvl4pPr>
            <a:lvl5pPr marL="1825316" indent="0">
              <a:buNone/>
              <a:defRPr sz="1400">
                <a:solidFill>
                  <a:schemeClr val="tx1">
                    <a:tint val="75000"/>
                  </a:schemeClr>
                </a:solidFill>
              </a:defRPr>
            </a:lvl5pPr>
            <a:lvl6pPr marL="2281647" indent="0">
              <a:buNone/>
              <a:defRPr sz="1400">
                <a:solidFill>
                  <a:schemeClr val="tx1">
                    <a:tint val="75000"/>
                  </a:schemeClr>
                </a:solidFill>
              </a:defRPr>
            </a:lvl6pPr>
            <a:lvl7pPr marL="2737979" indent="0">
              <a:buNone/>
              <a:defRPr sz="1400">
                <a:solidFill>
                  <a:schemeClr val="tx1">
                    <a:tint val="75000"/>
                  </a:schemeClr>
                </a:solidFill>
              </a:defRPr>
            </a:lvl7pPr>
            <a:lvl8pPr marL="3194303" indent="0">
              <a:buNone/>
              <a:defRPr sz="1400">
                <a:solidFill>
                  <a:schemeClr val="tx1">
                    <a:tint val="75000"/>
                  </a:schemeClr>
                </a:solidFill>
              </a:defRPr>
            </a:lvl8pPr>
            <a:lvl9pPr marL="3650635"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303878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48"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765528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7" y="1535113"/>
            <a:ext cx="4376737"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7" y="2174878"/>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93982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995076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261924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2" y="27307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11"/>
            <a:ext cx="3259138" cy="4691063"/>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9496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pPr>
                <a:defRPr/>
              </a:pPr>
              <a:t>‹#›</a:t>
            </a:fld>
            <a:endParaRPr lang="ja-JP" alt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4" y="4800605"/>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24" y="612775"/>
            <a:ext cx="5943600" cy="4114800"/>
          </a:xfrm>
        </p:spPr>
        <p:txBody>
          <a:bodyPr rtlCol="0">
            <a:normAutofit/>
          </a:bodyPr>
          <a:lstStyle>
            <a:lvl1pPr marL="0" indent="0">
              <a:buNone/>
              <a:defRPr sz="3200"/>
            </a:lvl1pPr>
            <a:lvl2pPr marL="456329" indent="0">
              <a:buNone/>
              <a:defRPr sz="2800"/>
            </a:lvl2pPr>
            <a:lvl3pPr marL="912660" indent="0">
              <a:buNone/>
              <a:defRPr sz="2400"/>
            </a:lvl3pPr>
            <a:lvl4pPr marL="1368986" indent="0">
              <a:buNone/>
              <a:defRPr sz="2000"/>
            </a:lvl4pPr>
            <a:lvl5pPr marL="1825316" indent="0">
              <a:buNone/>
              <a:defRPr sz="2000"/>
            </a:lvl5pPr>
            <a:lvl6pPr marL="2281647" indent="0">
              <a:buNone/>
              <a:defRPr sz="2000"/>
            </a:lvl6pPr>
            <a:lvl7pPr marL="2737979" indent="0">
              <a:buNone/>
              <a:defRPr sz="2000"/>
            </a:lvl7pPr>
            <a:lvl8pPr marL="3194303" indent="0">
              <a:buNone/>
              <a:defRPr sz="2000"/>
            </a:lvl8pPr>
            <a:lvl9pPr marL="3650635"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24" y="5367339"/>
            <a:ext cx="5943600" cy="804862"/>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815220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70775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0" y="274664"/>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858080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3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6329" indent="0" algn="ctr">
              <a:buNone/>
              <a:defRPr>
                <a:solidFill>
                  <a:schemeClr val="tx1">
                    <a:tint val="75000"/>
                  </a:schemeClr>
                </a:solidFill>
              </a:defRPr>
            </a:lvl2pPr>
            <a:lvl3pPr marL="912660" indent="0" algn="ctr">
              <a:buNone/>
              <a:defRPr>
                <a:solidFill>
                  <a:schemeClr val="tx1">
                    <a:tint val="75000"/>
                  </a:schemeClr>
                </a:solidFill>
              </a:defRPr>
            </a:lvl3pPr>
            <a:lvl4pPr marL="1368986" indent="0" algn="ctr">
              <a:buNone/>
              <a:defRPr>
                <a:solidFill>
                  <a:schemeClr val="tx1">
                    <a:tint val="75000"/>
                  </a:schemeClr>
                </a:solidFill>
              </a:defRPr>
            </a:lvl4pPr>
            <a:lvl5pPr marL="1825316" indent="0" algn="ctr">
              <a:buNone/>
              <a:defRPr>
                <a:solidFill>
                  <a:schemeClr val="tx1">
                    <a:tint val="75000"/>
                  </a:schemeClr>
                </a:solidFill>
              </a:defRPr>
            </a:lvl5pPr>
            <a:lvl6pPr marL="2281647" indent="0" algn="ctr">
              <a:buNone/>
              <a:defRPr>
                <a:solidFill>
                  <a:schemeClr val="tx1">
                    <a:tint val="75000"/>
                  </a:schemeClr>
                </a:solidFill>
              </a:defRPr>
            </a:lvl6pPr>
            <a:lvl7pPr marL="2737979" indent="0" algn="ctr">
              <a:buNone/>
              <a:defRPr>
                <a:solidFill>
                  <a:schemeClr val="tx1">
                    <a:tint val="75000"/>
                  </a:schemeClr>
                </a:solidFill>
              </a:defRPr>
            </a:lvl7pPr>
            <a:lvl8pPr marL="3194303" indent="0" algn="ctr">
              <a:buNone/>
              <a:defRPr>
                <a:solidFill>
                  <a:schemeClr val="tx1">
                    <a:tint val="75000"/>
                  </a:schemeClr>
                </a:solidFill>
              </a:defRPr>
            </a:lvl8pPr>
            <a:lvl9pPr marL="3650635"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459043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383383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9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61"/>
            <a:ext cx="8420100" cy="1500187"/>
          </a:xfrm>
        </p:spPr>
        <p:txBody>
          <a:bodyPr anchor="b"/>
          <a:lstStyle>
            <a:lvl1pPr marL="0" indent="0">
              <a:buNone/>
              <a:defRPr sz="2000">
                <a:solidFill>
                  <a:schemeClr val="tx1">
                    <a:tint val="75000"/>
                  </a:schemeClr>
                </a:solidFill>
              </a:defRPr>
            </a:lvl1pPr>
            <a:lvl2pPr marL="456329" indent="0">
              <a:buNone/>
              <a:defRPr sz="1800">
                <a:solidFill>
                  <a:schemeClr val="tx1">
                    <a:tint val="75000"/>
                  </a:schemeClr>
                </a:solidFill>
              </a:defRPr>
            </a:lvl2pPr>
            <a:lvl3pPr marL="912660" indent="0">
              <a:buNone/>
              <a:defRPr sz="1600">
                <a:solidFill>
                  <a:schemeClr val="tx1">
                    <a:tint val="75000"/>
                  </a:schemeClr>
                </a:solidFill>
              </a:defRPr>
            </a:lvl3pPr>
            <a:lvl4pPr marL="1368986" indent="0">
              <a:buNone/>
              <a:defRPr sz="1400">
                <a:solidFill>
                  <a:schemeClr val="tx1">
                    <a:tint val="75000"/>
                  </a:schemeClr>
                </a:solidFill>
              </a:defRPr>
            </a:lvl4pPr>
            <a:lvl5pPr marL="1825316" indent="0">
              <a:buNone/>
              <a:defRPr sz="1400">
                <a:solidFill>
                  <a:schemeClr val="tx1">
                    <a:tint val="75000"/>
                  </a:schemeClr>
                </a:solidFill>
              </a:defRPr>
            </a:lvl5pPr>
            <a:lvl6pPr marL="2281647" indent="0">
              <a:buNone/>
              <a:defRPr sz="1400">
                <a:solidFill>
                  <a:schemeClr val="tx1">
                    <a:tint val="75000"/>
                  </a:schemeClr>
                </a:solidFill>
              </a:defRPr>
            </a:lvl6pPr>
            <a:lvl7pPr marL="2737979" indent="0">
              <a:buNone/>
              <a:defRPr sz="1400">
                <a:solidFill>
                  <a:schemeClr val="tx1">
                    <a:tint val="75000"/>
                  </a:schemeClr>
                </a:solidFill>
              </a:defRPr>
            </a:lvl7pPr>
            <a:lvl8pPr marL="3194303" indent="0">
              <a:buNone/>
              <a:defRPr sz="1400">
                <a:solidFill>
                  <a:schemeClr val="tx1">
                    <a:tint val="75000"/>
                  </a:schemeClr>
                </a:solidFill>
              </a:defRPr>
            </a:lvl8pPr>
            <a:lvl9pPr marL="3650635"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442494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48"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93249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7" y="1535113"/>
            <a:ext cx="4376737"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7" y="2174878"/>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639564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013219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5424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2"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11"/>
            <a:ext cx="3259138" cy="4691063"/>
          </a:xfrm>
        </p:spPr>
        <p:txBody>
          <a:bodyPr/>
          <a:lstStyle>
            <a:lvl1pPr marL="0" indent="0">
              <a:buNone/>
              <a:defRPr sz="1400"/>
            </a:lvl1pPr>
            <a:lvl2pPr marL="457062" indent="0">
              <a:buNone/>
              <a:defRPr sz="1200"/>
            </a:lvl2pPr>
            <a:lvl3pPr marL="914125" indent="0">
              <a:buNone/>
              <a:defRPr sz="1000"/>
            </a:lvl3pPr>
            <a:lvl4pPr marL="1371187" indent="0">
              <a:buNone/>
              <a:defRPr sz="900"/>
            </a:lvl4pPr>
            <a:lvl5pPr marL="1828250" indent="0">
              <a:buNone/>
              <a:defRPr sz="900"/>
            </a:lvl5pPr>
            <a:lvl6pPr marL="2285312" indent="0">
              <a:buNone/>
              <a:defRPr sz="900"/>
            </a:lvl6pPr>
            <a:lvl7pPr marL="2742375" indent="0">
              <a:buNone/>
              <a:defRPr sz="900"/>
            </a:lvl7pPr>
            <a:lvl8pPr marL="3199437" indent="0">
              <a:buNone/>
              <a:defRPr sz="900"/>
            </a:lvl8pPr>
            <a:lvl9pPr marL="36565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pPr>
                <a:defRPr/>
              </a:pPr>
              <a:t>‹#›</a:t>
            </a:fld>
            <a:endParaRPr lang="ja-JP" alt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2" y="27307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11"/>
            <a:ext cx="3259138" cy="4691063"/>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876741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4" y="4800605"/>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24" y="612775"/>
            <a:ext cx="5943600" cy="4114800"/>
          </a:xfrm>
        </p:spPr>
        <p:txBody>
          <a:bodyPr rtlCol="0">
            <a:normAutofit/>
          </a:bodyPr>
          <a:lstStyle>
            <a:lvl1pPr marL="0" indent="0">
              <a:buNone/>
              <a:defRPr sz="3200"/>
            </a:lvl1pPr>
            <a:lvl2pPr marL="456329" indent="0">
              <a:buNone/>
              <a:defRPr sz="2800"/>
            </a:lvl2pPr>
            <a:lvl3pPr marL="912660" indent="0">
              <a:buNone/>
              <a:defRPr sz="2400"/>
            </a:lvl3pPr>
            <a:lvl4pPr marL="1368986" indent="0">
              <a:buNone/>
              <a:defRPr sz="2000"/>
            </a:lvl4pPr>
            <a:lvl5pPr marL="1825316" indent="0">
              <a:buNone/>
              <a:defRPr sz="2000"/>
            </a:lvl5pPr>
            <a:lvl6pPr marL="2281647" indent="0">
              <a:buNone/>
              <a:defRPr sz="2000"/>
            </a:lvl6pPr>
            <a:lvl7pPr marL="2737979" indent="0">
              <a:buNone/>
              <a:defRPr sz="2000"/>
            </a:lvl7pPr>
            <a:lvl8pPr marL="3194303" indent="0">
              <a:buNone/>
              <a:defRPr sz="2000"/>
            </a:lvl8pPr>
            <a:lvl9pPr marL="3650635"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24" y="5367339"/>
            <a:ext cx="5943600" cy="804862"/>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24582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693678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0" y="274664"/>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73978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3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6329" indent="0" algn="ctr">
              <a:buNone/>
              <a:defRPr>
                <a:solidFill>
                  <a:schemeClr val="tx1">
                    <a:tint val="75000"/>
                  </a:schemeClr>
                </a:solidFill>
              </a:defRPr>
            </a:lvl2pPr>
            <a:lvl3pPr marL="912660" indent="0" algn="ctr">
              <a:buNone/>
              <a:defRPr>
                <a:solidFill>
                  <a:schemeClr val="tx1">
                    <a:tint val="75000"/>
                  </a:schemeClr>
                </a:solidFill>
              </a:defRPr>
            </a:lvl3pPr>
            <a:lvl4pPr marL="1368986" indent="0" algn="ctr">
              <a:buNone/>
              <a:defRPr>
                <a:solidFill>
                  <a:schemeClr val="tx1">
                    <a:tint val="75000"/>
                  </a:schemeClr>
                </a:solidFill>
              </a:defRPr>
            </a:lvl4pPr>
            <a:lvl5pPr marL="1825316" indent="0" algn="ctr">
              <a:buNone/>
              <a:defRPr>
                <a:solidFill>
                  <a:schemeClr val="tx1">
                    <a:tint val="75000"/>
                  </a:schemeClr>
                </a:solidFill>
              </a:defRPr>
            </a:lvl5pPr>
            <a:lvl6pPr marL="2281647" indent="0" algn="ctr">
              <a:buNone/>
              <a:defRPr>
                <a:solidFill>
                  <a:schemeClr val="tx1">
                    <a:tint val="75000"/>
                  </a:schemeClr>
                </a:solidFill>
              </a:defRPr>
            </a:lvl6pPr>
            <a:lvl7pPr marL="2737979" indent="0" algn="ctr">
              <a:buNone/>
              <a:defRPr>
                <a:solidFill>
                  <a:schemeClr val="tx1">
                    <a:tint val="75000"/>
                  </a:schemeClr>
                </a:solidFill>
              </a:defRPr>
            </a:lvl7pPr>
            <a:lvl8pPr marL="3194303" indent="0" algn="ctr">
              <a:buNone/>
              <a:defRPr>
                <a:solidFill>
                  <a:schemeClr val="tx1">
                    <a:tint val="75000"/>
                  </a:schemeClr>
                </a:solidFill>
              </a:defRPr>
            </a:lvl8pPr>
            <a:lvl9pPr marL="3650635"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945137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201985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92"/>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61"/>
            <a:ext cx="8420100" cy="1500187"/>
          </a:xfrm>
        </p:spPr>
        <p:txBody>
          <a:bodyPr anchor="b"/>
          <a:lstStyle>
            <a:lvl1pPr marL="0" indent="0">
              <a:buNone/>
              <a:defRPr sz="2000">
                <a:solidFill>
                  <a:schemeClr val="tx1">
                    <a:tint val="75000"/>
                  </a:schemeClr>
                </a:solidFill>
              </a:defRPr>
            </a:lvl1pPr>
            <a:lvl2pPr marL="456329" indent="0">
              <a:buNone/>
              <a:defRPr sz="1800">
                <a:solidFill>
                  <a:schemeClr val="tx1">
                    <a:tint val="75000"/>
                  </a:schemeClr>
                </a:solidFill>
              </a:defRPr>
            </a:lvl2pPr>
            <a:lvl3pPr marL="912660" indent="0">
              <a:buNone/>
              <a:defRPr sz="1600">
                <a:solidFill>
                  <a:schemeClr val="tx1">
                    <a:tint val="75000"/>
                  </a:schemeClr>
                </a:solidFill>
              </a:defRPr>
            </a:lvl3pPr>
            <a:lvl4pPr marL="1368986" indent="0">
              <a:buNone/>
              <a:defRPr sz="1400">
                <a:solidFill>
                  <a:schemeClr val="tx1">
                    <a:tint val="75000"/>
                  </a:schemeClr>
                </a:solidFill>
              </a:defRPr>
            </a:lvl4pPr>
            <a:lvl5pPr marL="1825316" indent="0">
              <a:buNone/>
              <a:defRPr sz="1400">
                <a:solidFill>
                  <a:schemeClr val="tx1">
                    <a:tint val="75000"/>
                  </a:schemeClr>
                </a:solidFill>
              </a:defRPr>
            </a:lvl5pPr>
            <a:lvl6pPr marL="2281647" indent="0">
              <a:buNone/>
              <a:defRPr sz="1400">
                <a:solidFill>
                  <a:schemeClr val="tx1">
                    <a:tint val="75000"/>
                  </a:schemeClr>
                </a:solidFill>
              </a:defRPr>
            </a:lvl6pPr>
            <a:lvl7pPr marL="2737979" indent="0">
              <a:buNone/>
              <a:defRPr sz="1400">
                <a:solidFill>
                  <a:schemeClr val="tx1">
                    <a:tint val="75000"/>
                  </a:schemeClr>
                </a:solidFill>
              </a:defRPr>
            </a:lvl7pPr>
            <a:lvl8pPr marL="3194303" indent="0">
              <a:buNone/>
              <a:defRPr sz="1400">
                <a:solidFill>
                  <a:schemeClr val="tx1">
                    <a:tint val="75000"/>
                  </a:schemeClr>
                </a:solidFill>
              </a:defRPr>
            </a:lvl8pPr>
            <a:lvl9pPr marL="3650635"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605125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47"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109860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7" y="1535113"/>
            <a:ext cx="4376737"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7" y="2174878"/>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329" indent="0">
              <a:buNone/>
              <a:defRPr sz="2000" b="1"/>
            </a:lvl2pPr>
            <a:lvl3pPr marL="912660" indent="0">
              <a:buNone/>
              <a:defRPr sz="1800" b="1"/>
            </a:lvl3pPr>
            <a:lvl4pPr marL="1368986" indent="0">
              <a:buNone/>
              <a:defRPr sz="1600" b="1"/>
            </a:lvl4pPr>
            <a:lvl5pPr marL="1825316" indent="0">
              <a:buNone/>
              <a:defRPr sz="1600" b="1"/>
            </a:lvl5pPr>
            <a:lvl6pPr marL="2281647" indent="0">
              <a:buNone/>
              <a:defRPr sz="1600" b="1"/>
            </a:lvl6pPr>
            <a:lvl7pPr marL="2737979" indent="0">
              <a:buNone/>
              <a:defRPr sz="1600" b="1"/>
            </a:lvl7pPr>
            <a:lvl8pPr marL="3194303" indent="0">
              <a:buNone/>
              <a:defRPr sz="1600" b="1"/>
            </a:lvl8pPr>
            <a:lvl9pPr marL="3650635"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647480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08749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8" y="4800603"/>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8" y="612775"/>
            <a:ext cx="5943600" cy="4114800"/>
          </a:xfrm>
        </p:spPr>
        <p:txBody>
          <a:bodyPr rtlCol="0">
            <a:normAutofit/>
          </a:bodyPr>
          <a:lstStyle>
            <a:lvl1pPr marL="0" indent="0">
              <a:buNone/>
              <a:defRPr sz="3200"/>
            </a:lvl1pPr>
            <a:lvl2pPr marL="457062" indent="0">
              <a:buNone/>
              <a:defRPr sz="2800"/>
            </a:lvl2pPr>
            <a:lvl3pPr marL="914125" indent="0">
              <a:buNone/>
              <a:defRPr sz="2400"/>
            </a:lvl3pPr>
            <a:lvl4pPr marL="1371187" indent="0">
              <a:buNone/>
              <a:defRPr sz="2000"/>
            </a:lvl4pPr>
            <a:lvl5pPr marL="1828250" indent="0">
              <a:buNone/>
              <a:defRPr sz="2000"/>
            </a:lvl5pPr>
            <a:lvl6pPr marL="2285312" indent="0">
              <a:buNone/>
              <a:defRPr sz="2000"/>
            </a:lvl6pPr>
            <a:lvl7pPr marL="2742375" indent="0">
              <a:buNone/>
              <a:defRPr sz="2000"/>
            </a:lvl7pPr>
            <a:lvl8pPr marL="3199437" indent="0">
              <a:buNone/>
              <a:defRPr sz="2000"/>
            </a:lvl8pPr>
            <a:lvl9pPr marL="36565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18" y="5367339"/>
            <a:ext cx="5943600" cy="804862"/>
          </a:xfrm>
        </p:spPr>
        <p:txBody>
          <a:bodyPr/>
          <a:lstStyle>
            <a:lvl1pPr marL="0" indent="0">
              <a:buNone/>
              <a:defRPr sz="1400"/>
            </a:lvl1pPr>
            <a:lvl2pPr marL="457062" indent="0">
              <a:buNone/>
              <a:defRPr sz="1200"/>
            </a:lvl2pPr>
            <a:lvl3pPr marL="914125" indent="0">
              <a:buNone/>
              <a:defRPr sz="1000"/>
            </a:lvl3pPr>
            <a:lvl4pPr marL="1371187" indent="0">
              <a:buNone/>
              <a:defRPr sz="900"/>
            </a:lvl4pPr>
            <a:lvl5pPr marL="1828250" indent="0">
              <a:buNone/>
              <a:defRPr sz="900"/>
            </a:lvl5pPr>
            <a:lvl6pPr marL="2285312" indent="0">
              <a:buNone/>
              <a:defRPr sz="900"/>
            </a:lvl6pPr>
            <a:lvl7pPr marL="2742375" indent="0">
              <a:buNone/>
              <a:defRPr sz="900"/>
            </a:lvl7pPr>
            <a:lvl8pPr marL="3199437" indent="0">
              <a:buNone/>
              <a:defRPr sz="900"/>
            </a:lvl8pPr>
            <a:lvl9pPr marL="36565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pPr>
                <a:defRPr/>
              </a:pPr>
              <a:t>‹#›</a:t>
            </a:fld>
            <a:endParaRPr lang="ja-JP" alt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296827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1" y="27307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547934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3" y="4800605"/>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23" y="612775"/>
            <a:ext cx="5943600" cy="4114800"/>
          </a:xfrm>
        </p:spPr>
        <p:txBody>
          <a:bodyPr rtlCol="0">
            <a:normAutofit/>
          </a:bodyPr>
          <a:lstStyle>
            <a:lvl1pPr marL="0" indent="0">
              <a:buNone/>
              <a:defRPr sz="3200"/>
            </a:lvl1pPr>
            <a:lvl2pPr marL="456329" indent="0">
              <a:buNone/>
              <a:defRPr sz="2800"/>
            </a:lvl2pPr>
            <a:lvl3pPr marL="912660" indent="0">
              <a:buNone/>
              <a:defRPr sz="2400"/>
            </a:lvl3pPr>
            <a:lvl4pPr marL="1368986" indent="0">
              <a:buNone/>
              <a:defRPr sz="2000"/>
            </a:lvl4pPr>
            <a:lvl5pPr marL="1825316" indent="0">
              <a:buNone/>
              <a:defRPr sz="2000"/>
            </a:lvl5pPr>
            <a:lvl6pPr marL="2281647" indent="0">
              <a:buNone/>
              <a:defRPr sz="2000"/>
            </a:lvl6pPr>
            <a:lvl7pPr marL="2737979" indent="0">
              <a:buNone/>
              <a:defRPr sz="2000"/>
            </a:lvl7pPr>
            <a:lvl8pPr marL="3194303" indent="0">
              <a:buNone/>
              <a:defRPr sz="2000"/>
            </a:lvl8pPr>
            <a:lvl9pPr marL="3650635"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23" y="5367338"/>
            <a:ext cx="5943600" cy="804862"/>
          </a:xfrm>
        </p:spPr>
        <p:txBody>
          <a:bodyPr/>
          <a:lstStyle>
            <a:lvl1pPr marL="0" indent="0">
              <a:buNone/>
              <a:defRPr sz="1400"/>
            </a:lvl1pPr>
            <a:lvl2pPr marL="456329" indent="0">
              <a:buNone/>
              <a:defRPr sz="1200"/>
            </a:lvl2pPr>
            <a:lvl3pPr marL="912660" indent="0">
              <a:buNone/>
              <a:defRPr sz="1000"/>
            </a:lvl3pPr>
            <a:lvl4pPr marL="1368986" indent="0">
              <a:buNone/>
              <a:defRPr sz="900"/>
            </a:lvl4pPr>
            <a:lvl5pPr marL="1825316" indent="0">
              <a:buNone/>
              <a:defRPr sz="900"/>
            </a:lvl5pPr>
            <a:lvl6pPr marL="2281647" indent="0">
              <a:buNone/>
              <a:defRPr sz="900"/>
            </a:lvl6pPr>
            <a:lvl7pPr marL="2737979" indent="0">
              <a:buNone/>
              <a:defRPr sz="900"/>
            </a:lvl7pPr>
            <a:lvl8pPr marL="3194303" indent="0">
              <a:buNone/>
              <a:defRPr sz="900"/>
            </a:lvl8pPr>
            <a:lvl9pPr marL="365063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223315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813492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64"/>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90620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31"/>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6466" indent="0" algn="ctr">
              <a:buNone/>
              <a:defRPr>
                <a:solidFill>
                  <a:schemeClr val="tx1">
                    <a:tint val="75000"/>
                  </a:schemeClr>
                </a:solidFill>
              </a:defRPr>
            </a:lvl2pPr>
            <a:lvl3pPr marL="912935" indent="0" algn="ctr">
              <a:buNone/>
              <a:defRPr>
                <a:solidFill>
                  <a:schemeClr val="tx1">
                    <a:tint val="75000"/>
                  </a:schemeClr>
                </a:solidFill>
              </a:defRPr>
            </a:lvl3pPr>
            <a:lvl4pPr marL="1369398" indent="0" algn="ctr">
              <a:buNone/>
              <a:defRPr>
                <a:solidFill>
                  <a:schemeClr val="tx1">
                    <a:tint val="75000"/>
                  </a:schemeClr>
                </a:solidFill>
              </a:defRPr>
            </a:lvl4pPr>
            <a:lvl5pPr marL="1825866" indent="0" algn="ctr">
              <a:buNone/>
              <a:defRPr>
                <a:solidFill>
                  <a:schemeClr val="tx1">
                    <a:tint val="75000"/>
                  </a:schemeClr>
                </a:solidFill>
              </a:defRPr>
            </a:lvl5pPr>
            <a:lvl6pPr marL="2282334" indent="0" algn="ctr">
              <a:buNone/>
              <a:defRPr>
                <a:solidFill>
                  <a:schemeClr val="tx1">
                    <a:tint val="75000"/>
                  </a:schemeClr>
                </a:solidFill>
              </a:defRPr>
            </a:lvl6pPr>
            <a:lvl7pPr marL="2738803" indent="0" algn="ctr">
              <a:buNone/>
              <a:defRPr>
                <a:solidFill>
                  <a:schemeClr val="tx1">
                    <a:tint val="75000"/>
                  </a:schemeClr>
                </a:solidFill>
              </a:defRPr>
            </a:lvl7pPr>
            <a:lvl8pPr marL="3195265" indent="0" algn="ctr">
              <a:buNone/>
              <a:defRPr>
                <a:solidFill>
                  <a:schemeClr val="tx1">
                    <a:tint val="75000"/>
                  </a:schemeClr>
                </a:solidFill>
              </a:defRPr>
            </a:lvl8pPr>
            <a:lvl9pPr marL="365173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9555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711631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92"/>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51"/>
            <a:ext cx="8420100" cy="1500187"/>
          </a:xfrm>
        </p:spPr>
        <p:txBody>
          <a:bodyPr anchor="b"/>
          <a:lstStyle>
            <a:lvl1pPr marL="0" indent="0">
              <a:buNone/>
              <a:defRPr sz="2000">
                <a:solidFill>
                  <a:schemeClr val="tx1">
                    <a:tint val="75000"/>
                  </a:schemeClr>
                </a:solidFill>
              </a:defRPr>
            </a:lvl1pPr>
            <a:lvl2pPr marL="456466" indent="0">
              <a:buNone/>
              <a:defRPr sz="1800">
                <a:solidFill>
                  <a:schemeClr val="tx1">
                    <a:tint val="75000"/>
                  </a:schemeClr>
                </a:solidFill>
              </a:defRPr>
            </a:lvl2pPr>
            <a:lvl3pPr marL="912935" indent="0">
              <a:buNone/>
              <a:defRPr sz="1600">
                <a:solidFill>
                  <a:schemeClr val="tx1">
                    <a:tint val="75000"/>
                  </a:schemeClr>
                </a:solidFill>
              </a:defRPr>
            </a:lvl3pPr>
            <a:lvl4pPr marL="1369398" indent="0">
              <a:buNone/>
              <a:defRPr sz="1400">
                <a:solidFill>
                  <a:schemeClr val="tx1">
                    <a:tint val="75000"/>
                  </a:schemeClr>
                </a:solidFill>
              </a:defRPr>
            </a:lvl4pPr>
            <a:lvl5pPr marL="1825866" indent="0">
              <a:buNone/>
              <a:defRPr sz="1400">
                <a:solidFill>
                  <a:schemeClr val="tx1">
                    <a:tint val="75000"/>
                  </a:schemeClr>
                </a:solidFill>
              </a:defRPr>
            </a:lvl5pPr>
            <a:lvl6pPr marL="2282334" indent="0">
              <a:buNone/>
              <a:defRPr sz="1400">
                <a:solidFill>
                  <a:schemeClr val="tx1">
                    <a:tint val="75000"/>
                  </a:schemeClr>
                </a:solidFill>
              </a:defRPr>
            </a:lvl6pPr>
            <a:lvl7pPr marL="2738803" indent="0">
              <a:buNone/>
              <a:defRPr sz="1400">
                <a:solidFill>
                  <a:schemeClr val="tx1">
                    <a:tint val="75000"/>
                  </a:schemeClr>
                </a:solidFill>
              </a:defRPr>
            </a:lvl7pPr>
            <a:lvl8pPr marL="3195265" indent="0">
              <a:buNone/>
              <a:defRPr sz="1400">
                <a:solidFill>
                  <a:schemeClr val="tx1">
                    <a:tint val="75000"/>
                  </a:schemeClr>
                </a:solidFill>
              </a:defRPr>
            </a:lvl8pPr>
            <a:lvl9pPr marL="365173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665689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2"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45"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694471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27" y="1535113"/>
            <a:ext cx="4376737" cy="639762"/>
          </a:xfrm>
        </p:spPr>
        <p:txBody>
          <a:bodyPr anchor="b"/>
          <a:lstStyle>
            <a:lvl1pPr marL="0" indent="0">
              <a:buNone/>
              <a:defRPr sz="2400" b="1"/>
            </a:lvl1pPr>
            <a:lvl2pPr marL="456466" indent="0">
              <a:buNone/>
              <a:defRPr sz="2000" b="1"/>
            </a:lvl2pPr>
            <a:lvl3pPr marL="912935" indent="0">
              <a:buNone/>
              <a:defRPr sz="1800" b="1"/>
            </a:lvl3pPr>
            <a:lvl4pPr marL="1369398" indent="0">
              <a:buNone/>
              <a:defRPr sz="1600" b="1"/>
            </a:lvl4pPr>
            <a:lvl5pPr marL="1825866" indent="0">
              <a:buNone/>
              <a:defRPr sz="1600" b="1"/>
            </a:lvl5pPr>
            <a:lvl6pPr marL="2282334" indent="0">
              <a:buNone/>
              <a:defRPr sz="1600" b="1"/>
            </a:lvl6pPr>
            <a:lvl7pPr marL="2738803" indent="0">
              <a:buNone/>
              <a:defRPr sz="1600" b="1"/>
            </a:lvl7pPr>
            <a:lvl8pPr marL="3195265" indent="0">
              <a:buNone/>
              <a:defRPr sz="1600" b="1"/>
            </a:lvl8pPr>
            <a:lvl9pPr marL="365173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27" y="2174878"/>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466" indent="0">
              <a:buNone/>
              <a:defRPr sz="2000" b="1"/>
            </a:lvl2pPr>
            <a:lvl3pPr marL="912935" indent="0">
              <a:buNone/>
              <a:defRPr sz="1800" b="1"/>
            </a:lvl3pPr>
            <a:lvl4pPr marL="1369398" indent="0">
              <a:buNone/>
              <a:defRPr sz="1600" b="1"/>
            </a:lvl4pPr>
            <a:lvl5pPr marL="1825866" indent="0">
              <a:buNone/>
              <a:defRPr sz="1600" b="1"/>
            </a:lvl5pPr>
            <a:lvl6pPr marL="2282334" indent="0">
              <a:buNone/>
              <a:defRPr sz="1600" b="1"/>
            </a:lvl6pPr>
            <a:lvl7pPr marL="2738803" indent="0">
              <a:buNone/>
              <a:defRPr sz="1600" b="1"/>
            </a:lvl7pPr>
            <a:lvl8pPr marL="3195265" indent="0">
              <a:buNone/>
              <a:defRPr sz="1600" b="1"/>
            </a:lvl8pPr>
            <a:lvl9pPr marL="365173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0912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5.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theme" Target="../theme/theme1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3.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theme" Target="../theme/theme1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12" tIns="45705" rIns="91412" bIns="45705"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05"/>
            <a:ext cx="8915400" cy="4525963"/>
          </a:xfrm>
          <a:prstGeom prst="rect">
            <a:avLst/>
          </a:prstGeom>
          <a:noFill/>
          <a:ln w="9525">
            <a:noFill/>
            <a:miter lim="800000"/>
            <a:headEnd/>
            <a:tailEnd/>
          </a:ln>
        </p:spPr>
        <p:txBody>
          <a:bodyPr vert="horz" wrap="square" lIns="91412" tIns="45705" rIns="91412"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1" y="6356417"/>
            <a:ext cx="2311400" cy="365125"/>
          </a:xfrm>
          <a:prstGeom prst="rect">
            <a:avLst/>
          </a:prstGeom>
        </p:spPr>
        <p:txBody>
          <a:bodyPr vert="horz" lIns="91412" tIns="45705" rIns="91412" bIns="45705"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dirty="0"/>
          </a:p>
        </p:txBody>
      </p:sp>
      <p:sp>
        <p:nvSpPr>
          <p:cNvPr id="5" name="フッター プレースホルダ 4"/>
          <p:cNvSpPr>
            <a:spLocks noGrp="1"/>
          </p:cNvSpPr>
          <p:nvPr>
            <p:ph type="ftr" sz="quarter" idx="3"/>
          </p:nvPr>
        </p:nvSpPr>
        <p:spPr>
          <a:xfrm>
            <a:off x="3384553" y="6356417"/>
            <a:ext cx="3136900" cy="365125"/>
          </a:xfrm>
          <a:prstGeom prst="rect">
            <a:avLst/>
          </a:prstGeom>
        </p:spPr>
        <p:txBody>
          <a:bodyPr vert="horz" lIns="91412" tIns="45705" rIns="91412" bIns="45705"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0" y="6356417"/>
            <a:ext cx="2311400" cy="365125"/>
          </a:xfrm>
          <a:prstGeom prst="rect">
            <a:avLst/>
          </a:prstGeom>
        </p:spPr>
        <p:txBody>
          <a:bodyPr vert="horz" lIns="91412" tIns="45705" rIns="91412" bIns="45705"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6181" r:id="rId1"/>
    <p:sldLayoutId id="2147486182" r:id="rId2"/>
    <p:sldLayoutId id="2147486183" r:id="rId3"/>
    <p:sldLayoutId id="2147486184" r:id="rId4"/>
    <p:sldLayoutId id="2147486185" r:id="rId5"/>
    <p:sldLayoutId id="2147486186" r:id="rId6"/>
    <p:sldLayoutId id="2147486187" r:id="rId7"/>
    <p:sldLayoutId id="2147486188" r:id="rId8"/>
    <p:sldLayoutId id="2147486189" r:id="rId9"/>
    <p:sldLayoutId id="2147486190" r:id="rId10"/>
    <p:sldLayoutId id="2147486191"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062" algn="ctr" rtl="0" fontAlgn="base">
        <a:spcBef>
          <a:spcPct val="0"/>
        </a:spcBef>
        <a:spcAft>
          <a:spcPct val="0"/>
        </a:spcAft>
        <a:defRPr kumimoji="1" sz="4400">
          <a:solidFill>
            <a:schemeClr val="tx1"/>
          </a:solidFill>
          <a:latin typeface="Calibri" pitchFamily="34" charset="0"/>
          <a:ea typeface="ＭＳ Ｐゴシック" charset="-128"/>
        </a:defRPr>
      </a:lvl6pPr>
      <a:lvl7pPr marL="914125" algn="ctr" rtl="0" fontAlgn="base">
        <a:spcBef>
          <a:spcPct val="0"/>
        </a:spcBef>
        <a:spcAft>
          <a:spcPct val="0"/>
        </a:spcAft>
        <a:defRPr kumimoji="1" sz="4400">
          <a:solidFill>
            <a:schemeClr val="tx1"/>
          </a:solidFill>
          <a:latin typeface="Calibri" pitchFamily="34" charset="0"/>
          <a:ea typeface="ＭＳ Ｐゴシック" charset="-128"/>
        </a:defRPr>
      </a:lvl7pPr>
      <a:lvl8pPr marL="1371187" algn="ctr" rtl="0" fontAlgn="base">
        <a:spcBef>
          <a:spcPct val="0"/>
        </a:spcBef>
        <a:spcAft>
          <a:spcPct val="0"/>
        </a:spcAft>
        <a:defRPr kumimoji="1" sz="4400">
          <a:solidFill>
            <a:schemeClr val="tx1"/>
          </a:solidFill>
          <a:latin typeface="Calibri" pitchFamily="34" charset="0"/>
          <a:ea typeface="ＭＳ Ｐゴシック" charset="-128"/>
        </a:defRPr>
      </a:lvl8pPr>
      <a:lvl9pPr marL="182825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798" indent="-34279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727" indent="-285663"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658" indent="-228531"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718" indent="-228531"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780" indent="-228531"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844"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6"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68"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1"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2"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7" algn="l" defTabSz="914125" rtl="0" eaLnBrk="1" latinLnBrk="0" hangingPunct="1">
        <a:defRPr kumimoji="1" sz="1800" kern="1200">
          <a:solidFill>
            <a:schemeClr val="tx1"/>
          </a:solidFill>
          <a:latin typeface="+mn-lt"/>
          <a:ea typeface="+mn-ea"/>
          <a:cs typeface="+mn-cs"/>
        </a:defRPr>
      </a:lvl4pPr>
      <a:lvl5pPr marL="1828250" algn="l" defTabSz="914125" rtl="0" eaLnBrk="1" latinLnBrk="0" hangingPunct="1">
        <a:defRPr kumimoji="1" sz="1800" kern="1200">
          <a:solidFill>
            <a:schemeClr val="tx1"/>
          </a:solidFill>
          <a:latin typeface="+mn-lt"/>
          <a:ea typeface="+mn-ea"/>
          <a:cs typeface="+mn-cs"/>
        </a:defRPr>
      </a:lvl5pPr>
      <a:lvl6pPr marL="2285312" algn="l" defTabSz="914125" rtl="0" eaLnBrk="1" latinLnBrk="0" hangingPunct="1">
        <a:defRPr kumimoji="1" sz="1800" kern="1200">
          <a:solidFill>
            <a:schemeClr val="tx1"/>
          </a:solidFill>
          <a:latin typeface="+mn-lt"/>
          <a:ea typeface="+mn-ea"/>
          <a:cs typeface="+mn-cs"/>
        </a:defRPr>
      </a:lvl6pPr>
      <a:lvl7pPr marL="2742375" algn="l" defTabSz="914125" rtl="0" eaLnBrk="1" latinLnBrk="0" hangingPunct="1">
        <a:defRPr kumimoji="1" sz="1800" kern="1200">
          <a:solidFill>
            <a:schemeClr val="tx1"/>
          </a:solidFill>
          <a:latin typeface="+mn-lt"/>
          <a:ea typeface="+mn-ea"/>
          <a:cs typeface="+mn-cs"/>
        </a:defRPr>
      </a:lvl7pPr>
      <a:lvl8pPr marL="3199437" algn="l" defTabSz="914125" rtl="0" eaLnBrk="1" latinLnBrk="0" hangingPunct="1">
        <a:defRPr kumimoji="1" sz="1800" kern="1200">
          <a:solidFill>
            <a:schemeClr val="tx1"/>
          </a:solidFill>
          <a:latin typeface="+mn-lt"/>
          <a:ea typeface="+mn-ea"/>
          <a:cs typeface="+mn-cs"/>
        </a:defRPr>
      </a:lvl8pPr>
      <a:lvl9pPr marL="3656500"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263" tIns="45634" rIns="91263" bIns="45634"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263" tIns="45634" rIns="91263" bIns="4563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551"/>
            <a:ext cx="2311400" cy="365125"/>
          </a:xfrm>
          <a:prstGeom prst="rect">
            <a:avLst/>
          </a:prstGeom>
        </p:spPr>
        <p:txBody>
          <a:bodyPr vert="horz" lIns="91263" tIns="45634" rIns="91263" bIns="45634"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2" y="6356551"/>
            <a:ext cx="3136900" cy="365125"/>
          </a:xfrm>
          <a:prstGeom prst="rect">
            <a:avLst/>
          </a:prstGeom>
        </p:spPr>
        <p:txBody>
          <a:bodyPr vert="horz" lIns="91263" tIns="45634" rIns="91263" bIns="45634"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1" y="6356551"/>
            <a:ext cx="2311400" cy="365125"/>
          </a:xfrm>
          <a:prstGeom prst="rect">
            <a:avLst/>
          </a:prstGeom>
        </p:spPr>
        <p:txBody>
          <a:bodyPr vert="horz" lIns="91263" tIns="45634" rIns="91263" bIns="45634"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45992451"/>
      </p:ext>
    </p:extLst>
  </p:cSld>
  <p:clrMap bg1="lt1" tx1="dk1" bg2="lt2" tx2="dk2" accent1="accent1" accent2="accent2" accent3="accent3" accent4="accent4" accent5="accent5" accent6="accent6" hlink="hlink" folHlink="folHlink"/>
  <p:sldLayoutIdLst>
    <p:sldLayoutId id="2147486394" r:id="rId1"/>
    <p:sldLayoutId id="2147486395" r:id="rId2"/>
    <p:sldLayoutId id="2147486396" r:id="rId3"/>
    <p:sldLayoutId id="2147486397" r:id="rId4"/>
    <p:sldLayoutId id="2147486398" r:id="rId5"/>
    <p:sldLayoutId id="2147486399" r:id="rId6"/>
    <p:sldLayoutId id="2147486400" r:id="rId7"/>
    <p:sldLayoutId id="2147486401" r:id="rId8"/>
    <p:sldLayoutId id="2147486402" r:id="rId9"/>
    <p:sldLayoutId id="2147486403" r:id="rId10"/>
    <p:sldLayoutId id="2147486404"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329" algn="ctr" rtl="0" fontAlgn="base">
        <a:spcBef>
          <a:spcPct val="0"/>
        </a:spcBef>
        <a:spcAft>
          <a:spcPct val="0"/>
        </a:spcAft>
        <a:defRPr kumimoji="1" sz="4400">
          <a:solidFill>
            <a:schemeClr val="tx1"/>
          </a:solidFill>
          <a:latin typeface="Calibri" pitchFamily="34" charset="0"/>
          <a:ea typeface="ＭＳ Ｐゴシック" charset="-128"/>
        </a:defRPr>
      </a:lvl6pPr>
      <a:lvl7pPr marL="912660" algn="ctr" rtl="0" fontAlgn="base">
        <a:spcBef>
          <a:spcPct val="0"/>
        </a:spcBef>
        <a:spcAft>
          <a:spcPct val="0"/>
        </a:spcAft>
        <a:defRPr kumimoji="1" sz="4400">
          <a:solidFill>
            <a:schemeClr val="tx1"/>
          </a:solidFill>
          <a:latin typeface="Calibri" pitchFamily="34" charset="0"/>
          <a:ea typeface="ＭＳ Ｐゴシック" charset="-128"/>
        </a:defRPr>
      </a:lvl7pPr>
      <a:lvl8pPr marL="1368986" algn="ctr" rtl="0" fontAlgn="base">
        <a:spcBef>
          <a:spcPct val="0"/>
        </a:spcBef>
        <a:spcAft>
          <a:spcPct val="0"/>
        </a:spcAft>
        <a:defRPr kumimoji="1" sz="4400">
          <a:solidFill>
            <a:schemeClr val="tx1"/>
          </a:solidFill>
          <a:latin typeface="Calibri" pitchFamily="34" charset="0"/>
          <a:ea typeface="ＭＳ Ｐゴシック" charset="-128"/>
        </a:defRPr>
      </a:lvl8pPr>
      <a:lvl9pPr marL="182531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248" indent="-34224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534" indent="-285199"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824" indent="-22816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149"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3482"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981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614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2469"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8797"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660" rtl="0" eaLnBrk="1" latinLnBrk="0" hangingPunct="1">
        <a:defRPr kumimoji="1" sz="1800" kern="1200">
          <a:solidFill>
            <a:schemeClr val="tx1"/>
          </a:solidFill>
          <a:latin typeface="+mn-lt"/>
          <a:ea typeface="+mn-ea"/>
          <a:cs typeface="+mn-cs"/>
        </a:defRPr>
      </a:lvl1pPr>
      <a:lvl2pPr marL="456329" algn="l" defTabSz="912660" rtl="0" eaLnBrk="1" latinLnBrk="0" hangingPunct="1">
        <a:defRPr kumimoji="1" sz="1800" kern="1200">
          <a:solidFill>
            <a:schemeClr val="tx1"/>
          </a:solidFill>
          <a:latin typeface="+mn-lt"/>
          <a:ea typeface="+mn-ea"/>
          <a:cs typeface="+mn-cs"/>
        </a:defRPr>
      </a:lvl2pPr>
      <a:lvl3pPr marL="912660" algn="l" defTabSz="912660" rtl="0" eaLnBrk="1" latinLnBrk="0" hangingPunct="1">
        <a:defRPr kumimoji="1" sz="1800" kern="1200">
          <a:solidFill>
            <a:schemeClr val="tx1"/>
          </a:solidFill>
          <a:latin typeface="+mn-lt"/>
          <a:ea typeface="+mn-ea"/>
          <a:cs typeface="+mn-cs"/>
        </a:defRPr>
      </a:lvl3pPr>
      <a:lvl4pPr marL="1368986" algn="l" defTabSz="912660" rtl="0" eaLnBrk="1" latinLnBrk="0" hangingPunct="1">
        <a:defRPr kumimoji="1" sz="1800" kern="1200">
          <a:solidFill>
            <a:schemeClr val="tx1"/>
          </a:solidFill>
          <a:latin typeface="+mn-lt"/>
          <a:ea typeface="+mn-ea"/>
          <a:cs typeface="+mn-cs"/>
        </a:defRPr>
      </a:lvl4pPr>
      <a:lvl5pPr marL="1825316" algn="l" defTabSz="912660" rtl="0" eaLnBrk="1" latinLnBrk="0" hangingPunct="1">
        <a:defRPr kumimoji="1" sz="1800" kern="1200">
          <a:solidFill>
            <a:schemeClr val="tx1"/>
          </a:solidFill>
          <a:latin typeface="+mn-lt"/>
          <a:ea typeface="+mn-ea"/>
          <a:cs typeface="+mn-cs"/>
        </a:defRPr>
      </a:lvl5pPr>
      <a:lvl6pPr marL="2281647" algn="l" defTabSz="912660" rtl="0" eaLnBrk="1" latinLnBrk="0" hangingPunct="1">
        <a:defRPr kumimoji="1" sz="1800" kern="1200">
          <a:solidFill>
            <a:schemeClr val="tx1"/>
          </a:solidFill>
          <a:latin typeface="+mn-lt"/>
          <a:ea typeface="+mn-ea"/>
          <a:cs typeface="+mn-cs"/>
        </a:defRPr>
      </a:lvl6pPr>
      <a:lvl7pPr marL="2737979" algn="l" defTabSz="912660" rtl="0" eaLnBrk="1" latinLnBrk="0" hangingPunct="1">
        <a:defRPr kumimoji="1" sz="1800" kern="1200">
          <a:solidFill>
            <a:schemeClr val="tx1"/>
          </a:solidFill>
          <a:latin typeface="+mn-lt"/>
          <a:ea typeface="+mn-ea"/>
          <a:cs typeface="+mn-cs"/>
        </a:defRPr>
      </a:lvl7pPr>
      <a:lvl8pPr marL="3194303" algn="l" defTabSz="912660" rtl="0" eaLnBrk="1" latinLnBrk="0" hangingPunct="1">
        <a:defRPr kumimoji="1" sz="1800" kern="1200">
          <a:solidFill>
            <a:schemeClr val="tx1"/>
          </a:solidFill>
          <a:latin typeface="+mn-lt"/>
          <a:ea typeface="+mn-ea"/>
          <a:cs typeface="+mn-cs"/>
        </a:defRPr>
      </a:lvl8pPr>
      <a:lvl9pPr marL="3650635" algn="l" defTabSz="91266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263" tIns="45634" rIns="91263" bIns="45634"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263" tIns="45634" rIns="91263" bIns="4563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551"/>
            <a:ext cx="2311400" cy="365125"/>
          </a:xfrm>
          <a:prstGeom prst="rect">
            <a:avLst/>
          </a:prstGeom>
        </p:spPr>
        <p:txBody>
          <a:bodyPr vert="horz" lIns="91263" tIns="45634" rIns="91263" bIns="45634"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2" y="6356551"/>
            <a:ext cx="3136900" cy="365125"/>
          </a:xfrm>
          <a:prstGeom prst="rect">
            <a:avLst/>
          </a:prstGeom>
        </p:spPr>
        <p:txBody>
          <a:bodyPr vert="horz" lIns="91263" tIns="45634" rIns="91263" bIns="45634"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1" y="6356551"/>
            <a:ext cx="2311400" cy="365125"/>
          </a:xfrm>
          <a:prstGeom prst="rect">
            <a:avLst/>
          </a:prstGeom>
        </p:spPr>
        <p:txBody>
          <a:bodyPr vert="horz" lIns="91263" tIns="45634" rIns="91263" bIns="45634"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07374614"/>
      </p:ext>
    </p:extLst>
  </p:cSld>
  <p:clrMap bg1="lt1" tx1="dk1" bg2="lt2" tx2="dk2" accent1="accent1" accent2="accent2" accent3="accent3" accent4="accent4" accent5="accent5" accent6="accent6" hlink="hlink" folHlink="folHlink"/>
  <p:sldLayoutIdLst>
    <p:sldLayoutId id="2147486406" r:id="rId1"/>
    <p:sldLayoutId id="2147486407" r:id="rId2"/>
    <p:sldLayoutId id="2147486408" r:id="rId3"/>
    <p:sldLayoutId id="2147486409" r:id="rId4"/>
    <p:sldLayoutId id="2147486410" r:id="rId5"/>
    <p:sldLayoutId id="2147486411" r:id="rId6"/>
    <p:sldLayoutId id="2147486412" r:id="rId7"/>
    <p:sldLayoutId id="2147486413" r:id="rId8"/>
    <p:sldLayoutId id="2147486414" r:id="rId9"/>
    <p:sldLayoutId id="2147486415" r:id="rId10"/>
    <p:sldLayoutId id="2147486416"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329" algn="ctr" rtl="0" fontAlgn="base">
        <a:spcBef>
          <a:spcPct val="0"/>
        </a:spcBef>
        <a:spcAft>
          <a:spcPct val="0"/>
        </a:spcAft>
        <a:defRPr kumimoji="1" sz="4400">
          <a:solidFill>
            <a:schemeClr val="tx1"/>
          </a:solidFill>
          <a:latin typeface="Calibri" pitchFamily="34" charset="0"/>
          <a:ea typeface="ＭＳ Ｐゴシック" charset="-128"/>
        </a:defRPr>
      </a:lvl6pPr>
      <a:lvl7pPr marL="912660" algn="ctr" rtl="0" fontAlgn="base">
        <a:spcBef>
          <a:spcPct val="0"/>
        </a:spcBef>
        <a:spcAft>
          <a:spcPct val="0"/>
        </a:spcAft>
        <a:defRPr kumimoji="1" sz="4400">
          <a:solidFill>
            <a:schemeClr val="tx1"/>
          </a:solidFill>
          <a:latin typeface="Calibri" pitchFamily="34" charset="0"/>
          <a:ea typeface="ＭＳ Ｐゴシック" charset="-128"/>
        </a:defRPr>
      </a:lvl7pPr>
      <a:lvl8pPr marL="1368986" algn="ctr" rtl="0" fontAlgn="base">
        <a:spcBef>
          <a:spcPct val="0"/>
        </a:spcBef>
        <a:spcAft>
          <a:spcPct val="0"/>
        </a:spcAft>
        <a:defRPr kumimoji="1" sz="4400">
          <a:solidFill>
            <a:schemeClr val="tx1"/>
          </a:solidFill>
          <a:latin typeface="Calibri" pitchFamily="34" charset="0"/>
          <a:ea typeface="ＭＳ Ｐゴシック" charset="-128"/>
        </a:defRPr>
      </a:lvl8pPr>
      <a:lvl9pPr marL="182531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248" indent="-34224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534" indent="-285199"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824" indent="-22816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149"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3482"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981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614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2469"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8797"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660" rtl="0" eaLnBrk="1" latinLnBrk="0" hangingPunct="1">
        <a:defRPr kumimoji="1" sz="1800" kern="1200">
          <a:solidFill>
            <a:schemeClr val="tx1"/>
          </a:solidFill>
          <a:latin typeface="+mn-lt"/>
          <a:ea typeface="+mn-ea"/>
          <a:cs typeface="+mn-cs"/>
        </a:defRPr>
      </a:lvl1pPr>
      <a:lvl2pPr marL="456329" algn="l" defTabSz="912660" rtl="0" eaLnBrk="1" latinLnBrk="0" hangingPunct="1">
        <a:defRPr kumimoji="1" sz="1800" kern="1200">
          <a:solidFill>
            <a:schemeClr val="tx1"/>
          </a:solidFill>
          <a:latin typeface="+mn-lt"/>
          <a:ea typeface="+mn-ea"/>
          <a:cs typeface="+mn-cs"/>
        </a:defRPr>
      </a:lvl2pPr>
      <a:lvl3pPr marL="912660" algn="l" defTabSz="912660" rtl="0" eaLnBrk="1" latinLnBrk="0" hangingPunct="1">
        <a:defRPr kumimoji="1" sz="1800" kern="1200">
          <a:solidFill>
            <a:schemeClr val="tx1"/>
          </a:solidFill>
          <a:latin typeface="+mn-lt"/>
          <a:ea typeface="+mn-ea"/>
          <a:cs typeface="+mn-cs"/>
        </a:defRPr>
      </a:lvl3pPr>
      <a:lvl4pPr marL="1368986" algn="l" defTabSz="912660" rtl="0" eaLnBrk="1" latinLnBrk="0" hangingPunct="1">
        <a:defRPr kumimoji="1" sz="1800" kern="1200">
          <a:solidFill>
            <a:schemeClr val="tx1"/>
          </a:solidFill>
          <a:latin typeface="+mn-lt"/>
          <a:ea typeface="+mn-ea"/>
          <a:cs typeface="+mn-cs"/>
        </a:defRPr>
      </a:lvl4pPr>
      <a:lvl5pPr marL="1825316" algn="l" defTabSz="912660" rtl="0" eaLnBrk="1" latinLnBrk="0" hangingPunct="1">
        <a:defRPr kumimoji="1" sz="1800" kern="1200">
          <a:solidFill>
            <a:schemeClr val="tx1"/>
          </a:solidFill>
          <a:latin typeface="+mn-lt"/>
          <a:ea typeface="+mn-ea"/>
          <a:cs typeface="+mn-cs"/>
        </a:defRPr>
      </a:lvl5pPr>
      <a:lvl6pPr marL="2281647" algn="l" defTabSz="912660" rtl="0" eaLnBrk="1" latinLnBrk="0" hangingPunct="1">
        <a:defRPr kumimoji="1" sz="1800" kern="1200">
          <a:solidFill>
            <a:schemeClr val="tx1"/>
          </a:solidFill>
          <a:latin typeface="+mn-lt"/>
          <a:ea typeface="+mn-ea"/>
          <a:cs typeface="+mn-cs"/>
        </a:defRPr>
      </a:lvl6pPr>
      <a:lvl7pPr marL="2737979" algn="l" defTabSz="912660" rtl="0" eaLnBrk="1" latinLnBrk="0" hangingPunct="1">
        <a:defRPr kumimoji="1" sz="1800" kern="1200">
          <a:solidFill>
            <a:schemeClr val="tx1"/>
          </a:solidFill>
          <a:latin typeface="+mn-lt"/>
          <a:ea typeface="+mn-ea"/>
          <a:cs typeface="+mn-cs"/>
        </a:defRPr>
      </a:lvl7pPr>
      <a:lvl8pPr marL="3194303" algn="l" defTabSz="912660" rtl="0" eaLnBrk="1" latinLnBrk="0" hangingPunct="1">
        <a:defRPr kumimoji="1" sz="1800" kern="1200">
          <a:solidFill>
            <a:schemeClr val="tx1"/>
          </a:solidFill>
          <a:latin typeface="+mn-lt"/>
          <a:ea typeface="+mn-ea"/>
          <a:cs typeface="+mn-cs"/>
        </a:defRPr>
      </a:lvl8pPr>
      <a:lvl9pPr marL="3650635" algn="l" defTabSz="91266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263" tIns="45634" rIns="91263" bIns="45634"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263" tIns="45634" rIns="91263" bIns="4563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529"/>
            <a:ext cx="2311400" cy="365125"/>
          </a:xfrm>
          <a:prstGeom prst="rect">
            <a:avLst/>
          </a:prstGeom>
        </p:spPr>
        <p:txBody>
          <a:bodyPr vert="horz" lIns="91263" tIns="45634" rIns="91263" bIns="45634"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2" y="6356529"/>
            <a:ext cx="3136900" cy="365125"/>
          </a:xfrm>
          <a:prstGeom prst="rect">
            <a:avLst/>
          </a:prstGeom>
        </p:spPr>
        <p:txBody>
          <a:bodyPr vert="horz" lIns="91263" tIns="45634" rIns="91263" bIns="45634"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1" y="6356529"/>
            <a:ext cx="2311400" cy="365125"/>
          </a:xfrm>
          <a:prstGeom prst="rect">
            <a:avLst/>
          </a:prstGeom>
        </p:spPr>
        <p:txBody>
          <a:bodyPr vert="horz" lIns="91263" tIns="45634" rIns="91263" bIns="45634"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0600736"/>
      </p:ext>
    </p:extLst>
  </p:cSld>
  <p:clrMap bg1="lt1" tx1="dk1" bg2="lt2" tx2="dk2" accent1="accent1" accent2="accent2" accent3="accent3" accent4="accent4" accent5="accent5" accent6="accent6" hlink="hlink" folHlink="folHlink"/>
  <p:sldLayoutIdLst>
    <p:sldLayoutId id="2147486442" r:id="rId1"/>
    <p:sldLayoutId id="2147486443" r:id="rId2"/>
    <p:sldLayoutId id="2147486444" r:id="rId3"/>
    <p:sldLayoutId id="2147486445" r:id="rId4"/>
    <p:sldLayoutId id="2147486446" r:id="rId5"/>
    <p:sldLayoutId id="2147486447" r:id="rId6"/>
    <p:sldLayoutId id="2147486448" r:id="rId7"/>
    <p:sldLayoutId id="2147486449" r:id="rId8"/>
    <p:sldLayoutId id="2147486450" r:id="rId9"/>
    <p:sldLayoutId id="2147486451" r:id="rId10"/>
    <p:sldLayoutId id="2147486452"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329" algn="ctr" rtl="0" fontAlgn="base">
        <a:spcBef>
          <a:spcPct val="0"/>
        </a:spcBef>
        <a:spcAft>
          <a:spcPct val="0"/>
        </a:spcAft>
        <a:defRPr kumimoji="1" sz="4400">
          <a:solidFill>
            <a:schemeClr val="tx1"/>
          </a:solidFill>
          <a:latin typeface="Calibri" pitchFamily="34" charset="0"/>
          <a:ea typeface="ＭＳ Ｐゴシック" charset="-128"/>
        </a:defRPr>
      </a:lvl6pPr>
      <a:lvl7pPr marL="912660" algn="ctr" rtl="0" fontAlgn="base">
        <a:spcBef>
          <a:spcPct val="0"/>
        </a:spcBef>
        <a:spcAft>
          <a:spcPct val="0"/>
        </a:spcAft>
        <a:defRPr kumimoji="1" sz="4400">
          <a:solidFill>
            <a:schemeClr val="tx1"/>
          </a:solidFill>
          <a:latin typeface="Calibri" pitchFamily="34" charset="0"/>
          <a:ea typeface="ＭＳ Ｐゴシック" charset="-128"/>
        </a:defRPr>
      </a:lvl7pPr>
      <a:lvl8pPr marL="1368986" algn="ctr" rtl="0" fontAlgn="base">
        <a:spcBef>
          <a:spcPct val="0"/>
        </a:spcBef>
        <a:spcAft>
          <a:spcPct val="0"/>
        </a:spcAft>
        <a:defRPr kumimoji="1" sz="4400">
          <a:solidFill>
            <a:schemeClr val="tx1"/>
          </a:solidFill>
          <a:latin typeface="Calibri" pitchFamily="34" charset="0"/>
          <a:ea typeface="ＭＳ Ｐゴシック" charset="-128"/>
        </a:defRPr>
      </a:lvl8pPr>
      <a:lvl9pPr marL="182531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248" indent="-34224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534" indent="-285199"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824" indent="-22816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149"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3482"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981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614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2469"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8797"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660" rtl="0" eaLnBrk="1" latinLnBrk="0" hangingPunct="1">
        <a:defRPr kumimoji="1" sz="1800" kern="1200">
          <a:solidFill>
            <a:schemeClr val="tx1"/>
          </a:solidFill>
          <a:latin typeface="+mn-lt"/>
          <a:ea typeface="+mn-ea"/>
          <a:cs typeface="+mn-cs"/>
        </a:defRPr>
      </a:lvl1pPr>
      <a:lvl2pPr marL="456329" algn="l" defTabSz="912660" rtl="0" eaLnBrk="1" latinLnBrk="0" hangingPunct="1">
        <a:defRPr kumimoji="1" sz="1800" kern="1200">
          <a:solidFill>
            <a:schemeClr val="tx1"/>
          </a:solidFill>
          <a:latin typeface="+mn-lt"/>
          <a:ea typeface="+mn-ea"/>
          <a:cs typeface="+mn-cs"/>
        </a:defRPr>
      </a:lvl2pPr>
      <a:lvl3pPr marL="912660" algn="l" defTabSz="912660" rtl="0" eaLnBrk="1" latinLnBrk="0" hangingPunct="1">
        <a:defRPr kumimoji="1" sz="1800" kern="1200">
          <a:solidFill>
            <a:schemeClr val="tx1"/>
          </a:solidFill>
          <a:latin typeface="+mn-lt"/>
          <a:ea typeface="+mn-ea"/>
          <a:cs typeface="+mn-cs"/>
        </a:defRPr>
      </a:lvl3pPr>
      <a:lvl4pPr marL="1368986" algn="l" defTabSz="912660" rtl="0" eaLnBrk="1" latinLnBrk="0" hangingPunct="1">
        <a:defRPr kumimoji="1" sz="1800" kern="1200">
          <a:solidFill>
            <a:schemeClr val="tx1"/>
          </a:solidFill>
          <a:latin typeface="+mn-lt"/>
          <a:ea typeface="+mn-ea"/>
          <a:cs typeface="+mn-cs"/>
        </a:defRPr>
      </a:lvl4pPr>
      <a:lvl5pPr marL="1825316" algn="l" defTabSz="912660" rtl="0" eaLnBrk="1" latinLnBrk="0" hangingPunct="1">
        <a:defRPr kumimoji="1" sz="1800" kern="1200">
          <a:solidFill>
            <a:schemeClr val="tx1"/>
          </a:solidFill>
          <a:latin typeface="+mn-lt"/>
          <a:ea typeface="+mn-ea"/>
          <a:cs typeface="+mn-cs"/>
        </a:defRPr>
      </a:lvl5pPr>
      <a:lvl6pPr marL="2281647" algn="l" defTabSz="912660" rtl="0" eaLnBrk="1" latinLnBrk="0" hangingPunct="1">
        <a:defRPr kumimoji="1" sz="1800" kern="1200">
          <a:solidFill>
            <a:schemeClr val="tx1"/>
          </a:solidFill>
          <a:latin typeface="+mn-lt"/>
          <a:ea typeface="+mn-ea"/>
          <a:cs typeface="+mn-cs"/>
        </a:defRPr>
      </a:lvl6pPr>
      <a:lvl7pPr marL="2737979" algn="l" defTabSz="912660" rtl="0" eaLnBrk="1" latinLnBrk="0" hangingPunct="1">
        <a:defRPr kumimoji="1" sz="1800" kern="1200">
          <a:solidFill>
            <a:schemeClr val="tx1"/>
          </a:solidFill>
          <a:latin typeface="+mn-lt"/>
          <a:ea typeface="+mn-ea"/>
          <a:cs typeface="+mn-cs"/>
        </a:defRPr>
      </a:lvl7pPr>
      <a:lvl8pPr marL="3194303" algn="l" defTabSz="912660" rtl="0" eaLnBrk="1" latinLnBrk="0" hangingPunct="1">
        <a:defRPr kumimoji="1" sz="1800" kern="1200">
          <a:solidFill>
            <a:schemeClr val="tx1"/>
          </a:solidFill>
          <a:latin typeface="+mn-lt"/>
          <a:ea typeface="+mn-ea"/>
          <a:cs typeface="+mn-cs"/>
        </a:defRPr>
      </a:lvl8pPr>
      <a:lvl9pPr marL="3650635" algn="l" defTabSz="91266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263" tIns="45634" rIns="91263" bIns="45634"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263" tIns="45634" rIns="91263" bIns="4563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515"/>
            <a:ext cx="2311400" cy="365125"/>
          </a:xfrm>
          <a:prstGeom prst="rect">
            <a:avLst/>
          </a:prstGeom>
        </p:spPr>
        <p:txBody>
          <a:bodyPr vert="horz" lIns="91263" tIns="45634" rIns="91263" bIns="45634"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2" y="6356515"/>
            <a:ext cx="3136900" cy="365125"/>
          </a:xfrm>
          <a:prstGeom prst="rect">
            <a:avLst/>
          </a:prstGeom>
        </p:spPr>
        <p:txBody>
          <a:bodyPr vert="horz" lIns="91263" tIns="45634" rIns="91263" bIns="45634"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1" y="6356515"/>
            <a:ext cx="2311400" cy="365125"/>
          </a:xfrm>
          <a:prstGeom prst="rect">
            <a:avLst/>
          </a:prstGeom>
        </p:spPr>
        <p:txBody>
          <a:bodyPr vert="horz" lIns="91263" tIns="45634" rIns="91263" bIns="45634"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21714347"/>
      </p:ext>
    </p:extLst>
  </p:cSld>
  <p:clrMap bg1="lt1" tx1="dk1" bg2="lt2" tx2="dk2" accent1="accent1" accent2="accent2" accent3="accent3" accent4="accent4" accent5="accent5" accent6="accent6" hlink="hlink" folHlink="folHlink"/>
  <p:sldLayoutIdLst>
    <p:sldLayoutId id="2147486478" r:id="rId1"/>
    <p:sldLayoutId id="2147486479" r:id="rId2"/>
    <p:sldLayoutId id="2147486480" r:id="rId3"/>
    <p:sldLayoutId id="2147486481" r:id="rId4"/>
    <p:sldLayoutId id="2147486482" r:id="rId5"/>
    <p:sldLayoutId id="2147486483" r:id="rId6"/>
    <p:sldLayoutId id="2147486484" r:id="rId7"/>
    <p:sldLayoutId id="2147486485" r:id="rId8"/>
    <p:sldLayoutId id="2147486486" r:id="rId9"/>
    <p:sldLayoutId id="2147486487" r:id="rId10"/>
    <p:sldLayoutId id="2147486488"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329" algn="ctr" rtl="0" fontAlgn="base">
        <a:spcBef>
          <a:spcPct val="0"/>
        </a:spcBef>
        <a:spcAft>
          <a:spcPct val="0"/>
        </a:spcAft>
        <a:defRPr kumimoji="1" sz="4400">
          <a:solidFill>
            <a:schemeClr val="tx1"/>
          </a:solidFill>
          <a:latin typeface="Calibri" pitchFamily="34" charset="0"/>
          <a:ea typeface="ＭＳ Ｐゴシック" charset="-128"/>
        </a:defRPr>
      </a:lvl6pPr>
      <a:lvl7pPr marL="912660" algn="ctr" rtl="0" fontAlgn="base">
        <a:spcBef>
          <a:spcPct val="0"/>
        </a:spcBef>
        <a:spcAft>
          <a:spcPct val="0"/>
        </a:spcAft>
        <a:defRPr kumimoji="1" sz="4400">
          <a:solidFill>
            <a:schemeClr val="tx1"/>
          </a:solidFill>
          <a:latin typeface="Calibri" pitchFamily="34" charset="0"/>
          <a:ea typeface="ＭＳ Ｐゴシック" charset="-128"/>
        </a:defRPr>
      </a:lvl7pPr>
      <a:lvl8pPr marL="1368986" algn="ctr" rtl="0" fontAlgn="base">
        <a:spcBef>
          <a:spcPct val="0"/>
        </a:spcBef>
        <a:spcAft>
          <a:spcPct val="0"/>
        </a:spcAft>
        <a:defRPr kumimoji="1" sz="4400">
          <a:solidFill>
            <a:schemeClr val="tx1"/>
          </a:solidFill>
          <a:latin typeface="Calibri" pitchFamily="34" charset="0"/>
          <a:ea typeface="ＭＳ Ｐゴシック" charset="-128"/>
        </a:defRPr>
      </a:lvl8pPr>
      <a:lvl9pPr marL="182531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248" indent="-34224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534" indent="-285199"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824" indent="-22816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149"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3482"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981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614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2469"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8797"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660" rtl="0" eaLnBrk="1" latinLnBrk="0" hangingPunct="1">
        <a:defRPr kumimoji="1" sz="1800" kern="1200">
          <a:solidFill>
            <a:schemeClr val="tx1"/>
          </a:solidFill>
          <a:latin typeface="+mn-lt"/>
          <a:ea typeface="+mn-ea"/>
          <a:cs typeface="+mn-cs"/>
        </a:defRPr>
      </a:lvl1pPr>
      <a:lvl2pPr marL="456329" algn="l" defTabSz="912660" rtl="0" eaLnBrk="1" latinLnBrk="0" hangingPunct="1">
        <a:defRPr kumimoji="1" sz="1800" kern="1200">
          <a:solidFill>
            <a:schemeClr val="tx1"/>
          </a:solidFill>
          <a:latin typeface="+mn-lt"/>
          <a:ea typeface="+mn-ea"/>
          <a:cs typeface="+mn-cs"/>
        </a:defRPr>
      </a:lvl2pPr>
      <a:lvl3pPr marL="912660" algn="l" defTabSz="912660" rtl="0" eaLnBrk="1" latinLnBrk="0" hangingPunct="1">
        <a:defRPr kumimoji="1" sz="1800" kern="1200">
          <a:solidFill>
            <a:schemeClr val="tx1"/>
          </a:solidFill>
          <a:latin typeface="+mn-lt"/>
          <a:ea typeface="+mn-ea"/>
          <a:cs typeface="+mn-cs"/>
        </a:defRPr>
      </a:lvl3pPr>
      <a:lvl4pPr marL="1368986" algn="l" defTabSz="912660" rtl="0" eaLnBrk="1" latinLnBrk="0" hangingPunct="1">
        <a:defRPr kumimoji="1" sz="1800" kern="1200">
          <a:solidFill>
            <a:schemeClr val="tx1"/>
          </a:solidFill>
          <a:latin typeface="+mn-lt"/>
          <a:ea typeface="+mn-ea"/>
          <a:cs typeface="+mn-cs"/>
        </a:defRPr>
      </a:lvl4pPr>
      <a:lvl5pPr marL="1825316" algn="l" defTabSz="912660" rtl="0" eaLnBrk="1" latinLnBrk="0" hangingPunct="1">
        <a:defRPr kumimoji="1" sz="1800" kern="1200">
          <a:solidFill>
            <a:schemeClr val="tx1"/>
          </a:solidFill>
          <a:latin typeface="+mn-lt"/>
          <a:ea typeface="+mn-ea"/>
          <a:cs typeface="+mn-cs"/>
        </a:defRPr>
      </a:lvl5pPr>
      <a:lvl6pPr marL="2281647" algn="l" defTabSz="912660" rtl="0" eaLnBrk="1" latinLnBrk="0" hangingPunct="1">
        <a:defRPr kumimoji="1" sz="1800" kern="1200">
          <a:solidFill>
            <a:schemeClr val="tx1"/>
          </a:solidFill>
          <a:latin typeface="+mn-lt"/>
          <a:ea typeface="+mn-ea"/>
          <a:cs typeface="+mn-cs"/>
        </a:defRPr>
      </a:lvl6pPr>
      <a:lvl7pPr marL="2737979" algn="l" defTabSz="912660" rtl="0" eaLnBrk="1" latinLnBrk="0" hangingPunct="1">
        <a:defRPr kumimoji="1" sz="1800" kern="1200">
          <a:solidFill>
            <a:schemeClr val="tx1"/>
          </a:solidFill>
          <a:latin typeface="+mn-lt"/>
          <a:ea typeface="+mn-ea"/>
          <a:cs typeface="+mn-cs"/>
        </a:defRPr>
      </a:lvl7pPr>
      <a:lvl8pPr marL="3194303" algn="l" defTabSz="912660" rtl="0" eaLnBrk="1" latinLnBrk="0" hangingPunct="1">
        <a:defRPr kumimoji="1" sz="1800" kern="1200">
          <a:solidFill>
            <a:schemeClr val="tx1"/>
          </a:solidFill>
          <a:latin typeface="+mn-lt"/>
          <a:ea typeface="+mn-ea"/>
          <a:cs typeface="+mn-cs"/>
        </a:defRPr>
      </a:lvl8pPr>
      <a:lvl9pPr marL="3650635" algn="l" defTabSz="91266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12" tIns="45705" rIns="91412" bIns="45705"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12" tIns="45705" rIns="91412"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9"/>
            <a:ext cx="2311400" cy="365125"/>
          </a:xfrm>
          <a:prstGeom prst="rect">
            <a:avLst/>
          </a:prstGeom>
        </p:spPr>
        <p:txBody>
          <a:bodyPr vert="horz" lIns="91412" tIns="45705" rIns="91412" bIns="45705"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3" y="6356359"/>
            <a:ext cx="3136900" cy="365125"/>
          </a:xfrm>
          <a:prstGeom prst="rect">
            <a:avLst/>
          </a:prstGeom>
        </p:spPr>
        <p:txBody>
          <a:bodyPr vert="horz" lIns="91412" tIns="45705" rIns="91412" bIns="45705"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0" y="6356359"/>
            <a:ext cx="2311400" cy="365125"/>
          </a:xfrm>
          <a:prstGeom prst="rect">
            <a:avLst/>
          </a:prstGeom>
        </p:spPr>
        <p:txBody>
          <a:bodyPr vert="horz" lIns="91412" tIns="45705" rIns="91412" bIns="45705"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56342428"/>
      </p:ext>
    </p:extLst>
  </p:cSld>
  <p:clrMap bg1="lt1" tx1="dk1" bg2="lt2" tx2="dk2" accent1="accent1" accent2="accent2" accent3="accent3" accent4="accent4" accent5="accent5" accent6="accent6" hlink="hlink" folHlink="folHlink"/>
  <p:sldLayoutIdLst>
    <p:sldLayoutId id="2147486490" r:id="rId1"/>
    <p:sldLayoutId id="2147486491" r:id="rId2"/>
    <p:sldLayoutId id="2147486492" r:id="rId3"/>
    <p:sldLayoutId id="2147486493" r:id="rId4"/>
    <p:sldLayoutId id="2147486494" r:id="rId5"/>
    <p:sldLayoutId id="2147486495" r:id="rId6"/>
    <p:sldLayoutId id="2147486496" r:id="rId7"/>
    <p:sldLayoutId id="2147486497" r:id="rId8"/>
    <p:sldLayoutId id="2147486498" r:id="rId9"/>
    <p:sldLayoutId id="2147486499" r:id="rId10"/>
    <p:sldLayoutId id="2147486500" r:id="rId11"/>
    <p:sldLayoutId id="2147486501" r:id="rId12"/>
    <p:sldLayoutId id="2147486502"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062" algn="ctr" rtl="0" fontAlgn="base">
        <a:spcBef>
          <a:spcPct val="0"/>
        </a:spcBef>
        <a:spcAft>
          <a:spcPct val="0"/>
        </a:spcAft>
        <a:defRPr kumimoji="1" sz="4400">
          <a:solidFill>
            <a:schemeClr val="tx1"/>
          </a:solidFill>
          <a:latin typeface="Calibri" pitchFamily="34" charset="0"/>
          <a:ea typeface="ＭＳ Ｐゴシック" charset="-128"/>
        </a:defRPr>
      </a:lvl6pPr>
      <a:lvl7pPr marL="914125" algn="ctr" rtl="0" fontAlgn="base">
        <a:spcBef>
          <a:spcPct val="0"/>
        </a:spcBef>
        <a:spcAft>
          <a:spcPct val="0"/>
        </a:spcAft>
        <a:defRPr kumimoji="1" sz="4400">
          <a:solidFill>
            <a:schemeClr val="tx1"/>
          </a:solidFill>
          <a:latin typeface="Calibri" pitchFamily="34" charset="0"/>
          <a:ea typeface="ＭＳ Ｐゴシック" charset="-128"/>
        </a:defRPr>
      </a:lvl7pPr>
      <a:lvl8pPr marL="1371187" algn="ctr" rtl="0" fontAlgn="base">
        <a:spcBef>
          <a:spcPct val="0"/>
        </a:spcBef>
        <a:spcAft>
          <a:spcPct val="0"/>
        </a:spcAft>
        <a:defRPr kumimoji="1" sz="4400">
          <a:solidFill>
            <a:schemeClr val="tx1"/>
          </a:solidFill>
          <a:latin typeface="Calibri" pitchFamily="34" charset="0"/>
          <a:ea typeface="ＭＳ Ｐゴシック" charset="-128"/>
        </a:defRPr>
      </a:lvl8pPr>
      <a:lvl9pPr marL="182825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798" indent="-34279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727" indent="-285663"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658" indent="-228531"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718" indent="-228531"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780" indent="-228531"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844"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6"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68"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1"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2"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7" algn="l" defTabSz="914125" rtl="0" eaLnBrk="1" latinLnBrk="0" hangingPunct="1">
        <a:defRPr kumimoji="1" sz="1800" kern="1200">
          <a:solidFill>
            <a:schemeClr val="tx1"/>
          </a:solidFill>
          <a:latin typeface="+mn-lt"/>
          <a:ea typeface="+mn-ea"/>
          <a:cs typeface="+mn-cs"/>
        </a:defRPr>
      </a:lvl4pPr>
      <a:lvl5pPr marL="1828250" algn="l" defTabSz="914125" rtl="0" eaLnBrk="1" latinLnBrk="0" hangingPunct="1">
        <a:defRPr kumimoji="1" sz="1800" kern="1200">
          <a:solidFill>
            <a:schemeClr val="tx1"/>
          </a:solidFill>
          <a:latin typeface="+mn-lt"/>
          <a:ea typeface="+mn-ea"/>
          <a:cs typeface="+mn-cs"/>
        </a:defRPr>
      </a:lvl5pPr>
      <a:lvl6pPr marL="2285312" algn="l" defTabSz="914125" rtl="0" eaLnBrk="1" latinLnBrk="0" hangingPunct="1">
        <a:defRPr kumimoji="1" sz="1800" kern="1200">
          <a:solidFill>
            <a:schemeClr val="tx1"/>
          </a:solidFill>
          <a:latin typeface="+mn-lt"/>
          <a:ea typeface="+mn-ea"/>
          <a:cs typeface="+mn-cs"/>
        </a:defRPr>
      </a:lvl6pPr>
      <a:lvl7pPr marL="2742375" algn="l" defTabSz="914125" rtl="0" eaLnBrk="1" latinLnBrk="0" hangingPunct="1">
        <a:defRPr kumimoji="1" sz="1800" kern="1200">
          <a:solidFill>
            <a:schemeClr val="tx1"/>
          </a:solidFill>
          <a:latin typeface="+mn-lt"/>
          <a:ea typeface="+mn-ea"/>
          <a:cs typeface="+mn-cs"/>
        </a:defRPr>
      </a:lvl7pPr>
      <a:lvl8pPr marL="3199437" algn="l" defTabSz="914125" rtl="0" eaLnBrk="1" latinLnBrk="0" hangingPunct="1">
        <a:defRPr kumimoji="1" sz="1800" kern="1200">
          <a:solidFill>
            <a:schemeClr val="tx1"/>
          </a:solidFill>
          <a:latin typeface="+mn-lt"/>
          <a:ea typeface="+mn-ea"/>
          <a:cs typeface="+mn-cs"/>
        </a:defRPr>
      </a:lvl8pPr>
      <a:lvl9pPr marL="3656500"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291" tIns="45647" rIns="91291" bIns="45647"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24"/>
            <a:ext cx="8915400" cy="4525963"/>
          </a:xfrm>
          <a:prstGeom prst="rect">
            <a:avLst/>
          </a:prstGeom>
        </p:spPr>
        <p:txBody>
          <a:bodyPr vert="horz" lIns="91291" tIns="45647" rIns="91291" bIns="45647"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567"/>
            <a:ext cx="2311400" cy="365125"/>
          </a:xfrm>
          <a:prstGeom prst="rect">
            <a:avLst/>
          </a:prstGeom>
        </p:spPr>
        <p:txBody>
          <a:bodyPr vert="horz" lIns="91291" tIns="45647" rIns="91291" bIns="45647" rtlCol="0" anchor="ctr"/>
          <a:lstStyle>
            <a:lvl1pPr algn="l">
              <a:defRPr sz="1200">
                <a:solidFill>
                  <a:schemeClr val="tx1">
                    <a:tint val="75000"/>
                  </a:schemeClr>
                </a:solidFill>
              </a:defRPr>
            </a:lvl1pPr>
          </a:lstStyle>
          <a:p>
            <a:pPr fontAlgn="auto">
              <a:spcBef>
                <a:spcPts val="0"/>
              </a:spcBef>
              <a:spcAft>
                <a:spcPts val="0"/>
              </a:spcAft>
            </a:pPr>
            <a:fld id="{3EE3F51A-DFA1-4C38-8212-F15F15BE59D7}" type="datetimeFigureOut">
              <a:rPr lang="ja-JP" altLang="en-US" smtClean="0">
                <a:solidFill>
                  <a:prstClr val="black">
                    <a:tint val="75000"/>
                  </a:prstClr>
                </a:solidFill>
                <a:latin typeface="Calibri"/>
                <a:ea typeface="ＭＳ Ｐゴシック"/>
              </a:rPr>
              <a:pPr fontAlgn="auto">
                <a:spcBef>
                  <a:spcPts val="0"/>
                </a:spcBef>
                <a:spcAft>
                  <a:spcPts val="0"/>
                </a:spcAft>
              </a:pPr>
              <a:t>2016/5/13</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62" y="6356567"/>
            <a:ext cx="3136900" cy="365125"/>
          </a:xfrm>
          <a:prstGeom prst="rect">
            <a:avLst/>
          </a:prstGeom>
        </p:spPr>
        <p:txBody>
          <a:bodyPr vert="horz" lIns="91291" tIns="45647" rIns="91291" bIns="45647"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1" y="6356567"/>
            <a:ext cx="2311400" cy="365125"/>
          </a:xfrm>
          <a:prstGeom prst="rect">
            <a:avLst/>
          </a:prstGeom>
        </p:spPr>
        <p:txBody>
          <a:bodyPr vert="horz" lIns="91291" tIns="45647" rIns="91291" bIns="45647" rtlCol="0" anchor="ctr"/>
          <a:lstStyle>
            <a:lvl1pPr algn="r">
              <a:defRPr sz="1200">
                <a:solidFill>
                  <a:schemeClr val="tx1">
                    <a:tint val="75000"/>
                  </a:schemeClr>
                </a:solidFill>
              </a:defRPr>
            </a:lvl1pPr>
          </a:lstStyle>
          <a:p>
            <a:pPr fontAlgn="auto">
              <a:spcBef>
                <a:spcPts val="0"/>
              </a:spcBef>
              <a:spcAft>
                <a:spcPts val="0"/>
              </a:spcAft>
            </a:pPr>
            <a:fld id="{375D3972-E182-42CB-A62B-86E7951F1F99}"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529399487"/>
      </p:ext>
    </p:extLst>
  </p:cSld>
  <p:clrMap bg1="lt1" tx1="dk1" bg2="lt2" tx2="dk2" accent1="accent1" accent2="accent2" accent3="accent3" accent4="accent4" accent5="accent5" accent6="accent6" hlink="hlink" folHlink="folHlink"/>
  <p:sldLayoutIdLst>
    <p:sldLayoutId id="2147486530" r:id="rId1"/>
    <p:sldLayoutId id="2147486531" r:id="rId2"/>
    <p:sldLayoutId id="2147486532" r:id="rId3"/>
    <p:sldLayoutId id="2147486533" r:id="rId4"/>
    <p:sldLayoutId id="2147486534" r:id="rId5"/>
    <p:sldLayoutId id="2147486535" r:id="rId6"/>
    <p:sldLayoutId id="2147486536" r:id="rId7"/>
    <p:sldLayoutId id="2147486537" r:id="rId8"/>
    <p:sldLayoutId id="2147486538" r:id="rId9"/>
    <p:sldLayoutId id="2147486539" r:id="rId10"/>
    <p:sldLayoutId id="2147486540" r:id="rId11"/>
  </p:sldLayoutIdLst>
  <p:txStyles>
    <p:titleStyle>
      <a:lvl1pPr algn="ctr" defTabSz="912935" rtl="0" eaLnBrk="1" latinLnBrk="0" hangingPunct="1">
        <a:spcBef>
          <a:spcPct val="0"/>
        </a:spcBef>
        <a:buNone/>
        <a:defRPr kumimoji="1" sz="4400" kern="1200">
          <a:solidFill>
            <a:schemeClr val="tx1"/>
          </a:solidFill>
          <a:latin typeface="+mj-lt"/>
          <a:ea typeface="+mj-ea"/>
          <a:cs typeface="+mj-cs"/>
        </a:defRPr>
      </a:lvl1pPr>
    </p:titleStyle>
    <p:bodyStyle>
      <a:lvl1pPr marL="342351" indent="-342351" algn="l" defTabSz="912935"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1757" indent="-285286" algn="l" defTabSz="912935"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168" indent="-228233" algn="l" defTabSz="912935"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7630" indent="-228233" algn="l" defTabSz="91293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4100" indent="-228233" algn="l" defTabSz="91293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0567" indent="-228233" algn="l" defTabSz="91293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7033" indent="-228233" algn="l" defTabSz="91293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3499" indent="-228233" algn="l" defTabSz="91293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79965" indent="-228233" algn="l" defTabSz="91293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2935" rtl="0" eaLnBrk="1" latinLnBrk="0" hangingPunct="1">
        <a:defRPr kumimoji="1" sz="1800" kern="1200">
          <a:solidFill>
            <a:schemeClr val="tx1"/>
          </a:solidFill>
          <a:latin typeface="+mn-lt"/>
          <a:ea typeface="+mn-ea"/>
          <a:cs typeface="+mn-cs"/>
        </a:defRPr>
      </a:lvl1pPr>
      <a:lvl2pPr marL="456466" algn="l" defTabSz="912935" rtl="0" eaLnBrk="1" latinLnBrk="0" hangingPunct="1">
        <a:defRPr kumimoji="1" sz="1800" kern="1200">
          <a:solidFill>
            <a:schemeClr val="tx1"/>
          </a:solidFill>
          <a:latin typeface="+mn-lt"/>
          <a:ea typeface="+mn-ea"/>
          <a:cs typeface="+mn-cs"/>
        </a:defRPr>
      </a:lvl2pPr>
      <a:lvl3pPr marL="912935" algn="l" defTabSz="912935" rtl="0" eaLnBrk="1" latinLnBrk="0" hangingPunct="1">
        <a:defRPr kumimoji="1" sz="1800" kern="1200">
          <a:solidFill>
            <a:schemeClr val="tx1"/>
          </a:solidFill>
          <a:latin typeface="+mn-lt"/>
          <a:ea typeface="+mn-ea"/>
          <a:cs typeface="+mn-cs"/>
        </a:defRPr>
      </a:lvl3pPr>
      <a:lvl4pPr marL="1369398" algn="l" defTabSz="912935" rtl="0" eaLnBrk="1" latinLnBrk="0" hangingPunct="1">
        <a:defRPr kumimoji="1" sz="1800" kern="1200">
          <a:solidFill>
            <a:schemeClr val="tx1"/>
          </a:solidFill>
          <a:latin typeface="+mn-lt"/>
          <a:ea typeface="+mn-ea"/>
          <a:cs typeface="+mn-cs"/>
        </a:defRPr>
      </a:lvl4pPr>
      <a:lvl5pPr marL="1825866" algn="l" defTabSz="912935" rtl="0" eaLnBrk="1" latinLnBrk="0" hangingPunct="1">
        <a:defRPr kumimoji="1" sz="1800" kern="1200">
          <a:solidFill>
            <a:schemeClr val="tx1"/>
          </a:solidFill>
          <a:latin typeface="+mn-lt"/>
          <a:ea typeface="+mn-ea"/>
          <a:cs typeface="+mn-cs"/>
        </a:defRPr>
      </a:lvl5pPr>
      <a:lvl6pPr marL="2282334" algn="l" defTabSz="912935" rtl="0" eaLnBrk="1" latinLnBrk="0" hangingPunct="1">
        <a:defRPr kumimoji="1" sz="1800" kern="1200">
          <a:solidFill>
            <a:schemeClr val="tx1"/>
          </a:solidFill>
          <a:latin typeface="+mn-lt"/>
          <a:ea typeface="+mn-ea"/>
          <a:cs typeface="+mn-cs"/>
        </a:defRPr>
      </a:lvl6pPr>
      <a:lvl7pPr marL="2738803" algn="l" defTabSz="912935" rtl="0" eaLnBrk="1" latinLnBrk="0" hangingPunct="1">
        <a:defRPr kumimoji="1" sz="1800" kern="1200">
          <a:solidFill>
            <a:schemeClr val="tx1"/>
          </a:solidFill>
          <a:latin typeface="+mn-lt"/>
          <a:ea typeface="+mn-ea"/>
          <a:cs typeface="+mn-cs"/>
        </a:defRPr>
      </a:lvl7pPr>
      <a:lvl8pPr marL="3195265" algn="l" defTabSz="912935" rtl="0" eaLnBrk="1" latinLnBrk="0" hangingPunct="1">
        <a:defRPr kumimoji="1" sz="1800" kern="1200">
          <a:solidFill>
            <a:schemeClr val="tx1"/>
          </a:solidFill>
          <a:latin typeface="+mn-lt"/>
          <a:ea typeface="+mn-ea"/>
          <a:cs typeface="+mn-cs"/>
        </a:defRPr>
      </a:lvl8pPr>
      <a:lvl9pPr marL="3651733" algn="l" defTabSz="912935"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291" tIns="45647" rIns="91291" bIns="45647"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291" tIns="45647" rIns="91291" bIns="4564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566"/>
            <a:ext cx="2311400" cy="365125"/>
          </a:xfrm>
          <a:prstGeom prst="rect">
            <a:avLst/>
          </a:prstGeom>
        </p:spPr>
        <p:txBody>
          <a:bodyPr vert="horz" lIns="91291" tIns="45647" rIns="91291" bIns="45647"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2" y="6356566"/>
            <a:ext cx="3136900" cy="365125"/>
          </a:xfrm>
          <a:prstGeom prst="rect">
            <a:avLst/>
          </a:prstGeom>
        </p:spPr>
        <p:txBody>
          <a:bodyPr vert="horz" lIns="91291" tIns="45647" rIns="91291" bIns="45647"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1" y="6356566"/>
            <a:ext cx="2311400" cy="365125"/>
          </a:xfrm>
          <a:prstGeom prst="rect">
            <a:avLst/>
          </a:prstGeom>
        </p:spPr>
        <p:txBody>
          <a:bodyPr vert="horz" lIns="91291" tIns="45647" rIns="91291" bIns="45647"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15702708"/>
      </p:ext>
    </p:extLst>
  </p:cSld>
  <p:clrMap bg1="lt1" tx1="dk1" bg2="lt2" tx2="dk2" accent1="accent1" accent2="accent2" accent3="accent3" accent4="accent4" accent5="accent5" accent6="accent6" hlink="hlink" folHlink="folHlink"/>
  <p:sldLayoutIdLst>
    <p:sldLayoutId id="2147486542" r:id="rId1"/>
    <p:sldLayoutId id="2147486543" r:id="rId2"/>
    <p:sldLayoutId id="2147486544" r:id="rId3"/>
    <p:sldLayoutId id="2147486545" r:id="rId4"/>
    <p:sldLayoutId id="2147486546" r:id="rId5"/>
    <p:sldLayoutId id="2147486547" r:id="rId6"/>
    <p:sldLayoutId id="2147486548" r:id="rId7"/>
    <p:sldLayoutId id="2147486549" r:id="rId8"/>
    <p:sldLayoutId id="2147486550" r:id="rId9"/>
    <p:sldLayoutId id="2147486551" r:id="rId10"/>
    <p:sldLayoutId id="2147486552" r:id="rId11"/>
    <p:sldLayoutId id="2147486553"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466" algn="ctr" rtl="0" fontAlgn="base">
        <a:spcBef>
          <a:spcPct val="0"/>
        </a:spcBef>
        <a:spcAft>
          <a:spcPct val="0"/>
        </a:spcAft>
        <a:defRPr kumimoji="1" sz="4400">
          <a:solidFill>
            <a:schemeClr val="tx1"/>
          </a:solidFill>
          <a:latin typeface="Calibri" pitchFamily="34" charset="0"/>
          <a:ea typeface="ＭＳ Ｐゴシック" charset="-128"/>
        </a:defRPr>
      </a:lvl6pPr>
      <a:lvl7pPr marL="912935" algn="ctr" rtl="0" fontAlgn="base">
        <a:spcBef>
          <a:spcPct val="0"/>
        </a:spcBef>
        <a:spcAft>
          <a:spcPct val="0"/>
        </a:spcAft>
        <a:defRPr kumimoji="1" sz="4400">
          <a:solidFill>
            <a:schemeClr val="tx1"/>
          </a:solidFill>
          <a:latin typeface="Calibri" pitchFamily="34" charset="0"/>
          <a:ea typeface="ＭＳ Ｐゴシック" charset="-128"/>
        </a:defRPr>
      </a:lvl7pPr>
      <a:lvl8pPr marL="1369398" algn="ctr" rtl="0" fontAlgn="base">
        <a:spcBef>
          <a:spcPct val="0"/>
        </a:spcBef>
        <a:spcAft>
          <a:spcPct val="0"/>
        </a:spcAft>
        <a:defRPr kumimoji="1" sz="4400">
          <a:solidFill>
            <a:schemeClr val="tx1"/>
          </a:solidFill>
          <a:latin typeface="Calibri" pitchFamily="34" charset="0"/>
          <a:ea typeface="ＭＳ Ｐゴシック" charset="-128"/>
        </a:defRPr>
      </a:lvl8pPr>
      <a:lvl9pPr marL="182586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351" indent="-342351"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757" indent="-28528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168" indent="-228233"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630" indent="-228233"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4100" indent="-228233"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0567" indent="-228233" algn="l" defTabSz="9129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7033" indent="-228233" algn="l" defTabSz="9129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3499" indent="-228233" algn="l" defTabSz="9129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9965" indent="-228233" algn="l" defTabSz="9129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935" rtl="0" eaLnBrk="1" latinLnBrk="0" hangingPunct="1">
        <a:defRPr kumimoji="1" sz="1800" kern="1200">
          <a:solidFill>
            <a:schemeClr val="tx1"/>
          </a:solidFill>
          <a:latin typeface="+mn-lt"/>
          <a:ea typeface="+mn-ea"/>
          <a:cs typeface="+mn-cs"/>
        </a:defRPr>
      </a:lvl1pPr>
      <a:lvl2pPr marL="456466" algn="l" defTabSz="912935" rtl="0" eaLnBrk="1" latinLnBrk="0" hangingPunct="1">
        <a:defRPr kumimoji="1" sz="1800" kern="1200">
          <a:solidFill>
            <a:schemeClr val="tx1"/>
          </a:solidFill>
          <a:latin typeface="+mn-lt"/>
          <a:ea typeface="+mn-ea"/>
          <a:cs typeface="+mn-cs"/>
        </a:defRPr>
      </a:lvl2pPr>
      <a:lvl3pPr marL="912935" algn="l" defTabSz="912935" rtl="0" eaLnBrk="1" latinLnBrk="0" hangingPunct="1">
        <a:defRPr kumimoji="1" sz="1800" kern="1200">
          <a:solidFill>
            <a:schemeClr val="tx1"/>
          </a:solidFill>
          <a:latin typeface="+mn-lt"/>
          <a:ea typeface="+mn-ea"/>
          <a:cs typeface="+mn-cs"/>
        </a:defRPr>
      </a:lvl3pPr>
      <a:lvl4pPr marL="1369398" algn="l" defTabSz="912935" rtl="0" eaLnBrk="1" latinLnBrk="0" hangingPunct="1">
        <a:defRPr kumimoji="1" sz="1800" kern="1200">
          <a:solidFill>
            <a:schemeClr val="tx1"/>
          </a:solidFill>
          <a:latin typeface="+mn-lt"/>
          <a:ea typeface="+mn-ea"/>
          <a:cs typeface="+mn-cs"/>
        </a:defRPr>
      </a:lvl4pPr>
      <a:lvl5pPr marL="1825866" algn="l" defTabSz="912935" rtl="0" eaLnBrk="1" latinLnBrk="0" hangingPunct="1">
        <a:defRPr kumimoji="1" sz="1800" kern="1200">
          <a:solidFill>
            <a:schemeClr val="tx1"/>
          </a:solidFill>
          <a:latin typeface="+mn-lt"/>
          <a:ea typeface="+mn-ea"/>
          <a:cs typeface="+mn-cs"/>
        </a:defRPr>
      </a:lvl5pPr>
      <a:lvl6pPr marL="2282334" algn="l" defTabSz="912935" rtl="0" eaLnBrk="1" latinLnBrk="0" hangingPunct="1">
        <a:defRPr kumimoji="1" sz="1800" kern="1200">
          <a:solidFill>
            <a:schemeClr val="tx1"/>
          </a:solidFill>
          <a:latin typeface="+mn-lt"/>
          <a:ea typeface="+mn-ea"/>
          <a:cs typeface="+mn-cs"/>
        </a:defRPr>
      </a:lvl6pPr>
      <a:lvl7pPr marL="2738803" algn="l" defTabSz="912935" rtl="0" eaLnBrk="1" latinLnBrk="0" hangingPunct="1">
        <a:defRPr kumimoji="1" sz="1800" kern="1200">
          <a:solidFill>
            <a:schemeClr val="tx1"/>
          </a:solidFill>
          <a:latin typeface="+mn-lt"/>
          <a:ea typeface="+mn-ea"/>
          <a:cs typeface="+mn-cs"/>
        </a:defRPr>
      </a:lvl7pPr>
      <a:lvl8pPr marL="3195265" algn="l" defTabSz="912935" rtl="0" eaLnBrk="1" latinLnBrk="0" hangingPunct="1">
        <a:defRPr kumimoji="1" sz="1800" kern="1200">
          <a:solidFill>
            <a:schemeClr val="tx1"/>
          </a:solidFill>
          <a:latin typeface="+mn-lt"/>
          <a:ea typeface="+mn-ea"/>
          <a:cs typeface="+mn-cs"/>
        </a:defRPr>
      </a:lvl8pPr>
      <a:lvl9pPr marL="3651733" algn="l" defTabSz="912935"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12" tIns="45705" rIns="91412" bIns="45705"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05"/>
            <a:ext cx="8915400" cy="4525963"/>
          </a:xfrm>
          <a:prstGeom prst="rect">
            <a:avLst/>
          </a:prstGeom>
          <a:noFill/>
          <a:ln w="9525">
            <a:noFill/>
            <a:miter lim="800000"/>
            <a:headEnd/>
            <a:tailEnd/>
          </a:ln>
        </p:spPr>
        <p:txBody>
          <a:bodyPr vert="horz" wrap="square" lIns="91412" tIns="45705" rIns="91412"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1" y="6356415"/>
            <a:ext cx="2311400" cy="365125"/>
          </a:xfrm>
          <a:prstGeom prst="rect">
            <a:avLst/>
          </a:prstGeom>
        </p:spPr>
        <p:txBody>
          <a:bodyPr vert="horz" lIns="91412" tIns="45705" rIns="91412" bIns="45705"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3" y="6356415"/>
            <a:ext cx="3136900" cy="365125"/>
          </a:xfrm>
          <a:prstGeom prst="rect">
            <a:avLst/>
          </a:prstGeom>
        </p:spPr>
        <p:txBody>
          <a:bodyPr vert="horz" lIns="91412" tIns="45705" rIns="91412" bIns="45705"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0" y="6356415"/>
            <a:ext cx="2311400" cy="365125"/>
          </a:xfrm>
          <a:prstGeom prst="rect">
            <a:avLst/>
          </a:prstGeom>
        </p:spPr>
        <p:txBody>
          <a:bodyPr vert="horz" lIns="91412" tIns="45705" rIns="91412" bIns="45705"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22068215"/>
      </p:ext>
    </p:extLst>
  </p:cSld>
  <p:clrMap bg1="lt1" tx1="dk1" bg2="lt2" tx2="dk2" accent1="accent1" accent2="accent2" accent3="accent3" accent4="accent4" accent5="accent5" accent6="accent6" hlink="hlink" folHlink="folHlink"/>
  <p:sldLayoutIdLst>
    <p:sldLayoutId id="2147486603" r:id="rId1"/>
    <p:sldLayoutId id="2147486604" r:id="rId2"/>
    <p:sldLayoutId id="2147486605" r:id="rId3"/>
    <p:sldLayoutId id="2147486606" r:id="rId4"/>
    <p:sldLayoutId id="2147486607" r:id="rId5"/>
    <p:sldLayoutId id="2147486608" r:id="rId6"/>
    <p:sldLayoutId id="2147486609" r:id="rId7"/>
    <p:sldLayoutId id="2147486610" r:id="rId8"/>
    <p:sldLayoutId id="2147486611" r:id="rId9"/>
    <p:sldLayoutId id="2147486612" r:id="rId10"/>
    <p:sldLayoutId id="2147486613"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062" algn="ctr" rtl="0" fontAlgn="base">
        <a:spcBef>
          <a:spcPct val="0"/>
        </a:spcBef>
        <a:spcAft>
          <a:spcPct val="0"/>
        </a:spcAft>
        <a:defRPr kumimoji="1" sz="4400">
          <a:solidFill>
            <a:schemeClr val="tx1"/>
          </a:solidFill>
          <a:latin typeface="Calibri" pitchFamily="34" charset="0"/>
          <a:ea typeface="ＭＳ Ｐゴシック" charset="-128"/>
        </a:defRPr>
      </a:lvl6pPr>
      <a:lvl7pPr marL="914125" algn="ctr" rtl="0" fontAlgn="base">
        <a:spcBef>
          <a:spcPct val="0"/>
        </a:spcBef>
        <a:spcAft>
          <a:spcPct val="0"/>
        </a:spcAft>
        <a:defRPr kumimoji="1" sz="4400">
          <a:solidFill>
            <a:schemeClr val="tx1"/>
          </a:solidFill>
          <a:latin typeface="Calibri" pitchFamily="34" charset="0"/>
          <a:ea typeface="ＭＳ Ｐゴシック" charset="-128"/>
        </a:defRPr>
      </a:lvl7pPr>
      <a:lvl8pPr marL="1371187" algn="ctr" rtl="0" fontAlgn="base">
        <a:spcBef>
          <a:spcPct val="0"/>
        </a:spcBef>
        <a:spcAft>
          <a:spcPct val="0"/>
        </a:spcAft>
        <a:defRPr kumimoji="1" sz="4400">
          <a:solidFill>
            <a:schemeClr val="tx1"/>
          </a:solidFill>
          <a:latin typeface="Calibri" pitchFamily="34" charset="0"/>
          <a:ea typeface="ＭＳ Ｐゴシック" charset="-128"/>
        </a:defRPr>
      </a:lvl8pPr>
      <a:lvl9pPr marL="182825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798" indent="-34279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727" indent="-285663"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658" indent="-228531"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718" indent="-228531"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780" indent="-228531"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844"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6"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68"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1"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2"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7" algn="l" defTabSz="914125" rtl="0" eaLnBrk="1" latinLnBrk="0" hangingPunct="1">
        <a:defRPr kumimoji="1" sz="1800" kern="1200">
          <a:solidFill>
            <a:schemeClr val="tx1"/>
          </a:solidFill>
          <a:latin typeface="+mn-lt"/>
          <a:ea typeface="+mn-ea"/>
          <a:cs typeface="+mn-cs"/>
        </a:defRPr>
      </a:lvl4pPr>
      <a:lvl5pPr marL="1828250" algn="l" defTabSz="914125" rtl="0" eaLnBrk="1" latinLnBrk="0" hangingPunct="1">
        <a:defRPr kumimoji="1" sz="1800" kern="1200">
          <a:solidFill>
            <a:schemeClr val="tx1"/>
          </a:solidFill>
          <a:latin typeface="+mn-lt"/>
          <a:ea typeface="+mn-ea"/>
          <a:cs typeface="+mn-cs"/>
        </a:defRPr>
      </a:lvl5pPr>
      <a:lvl6pPr marL="2285312" algn="l" defTabSz="914125" rtl="0" eaLnBrk="1" latinLnBrk="0" hangingPunct="1">
        <a:defRPr kumimoji="1" sz="1800" kern="1200">
          <a:solidFill>
            <a:schemeClr val="tx1"/>
          </a:solidFill>
          <a:latin typeface="+mn-lt"/>
          <a:ea typeface="+mn-ea"/>
          <a:cs typeface="+mn-cs"/>
        </a:defRPr>
      </a:lvl6pPr>
      <a:lvl7pPr marL="2742375" algn="l" defTabSz="914125" rtl="0" eaLnBrk="1" latinLnBrk="0" hangingPunct="1">
        <a:defRPr kumimoji="1" sz="1800" kern="1200">
          <a:solidFill>
            <a:schemeClr val="tx1"/>
          </a:solidFill>
          <a:latin typeface="+mn-lt"/>
          <a:ea typeface="+mn-ea"/>
          <a:cs typeface="+mn-cs"/>
        </a:defRPr>
      </a:lvl7pPr>
      <a:lvl8pPr marL="3199437" algn="l" defTabSz="914125" rtl="0" eaLnBrk="1" latinLnBrk="0" hangingPunct="1">
        <a:defRPr kumimoji="1" sz="1800" kern="1200">
          <a:solidFill>
            <a:schemeClr val="tx1"/>
          </a:solidFill>
          <a:latin typeface="+mn-lt"/>
          <a:ea typeface="+mn-ea"/>
          <a:cs typeface="+mn-cs"/>
        </a:defRPr>
      </a:lvl8pPr>
      <a:lvl9pPr marL="3656500"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263" tIns="45634" rIns="91263" bIns="45634"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19"/>
            <a:ext cx="8915400" cy="4525963"/>
          </a:xfrm>
          <a:prstGeom prst="rect">
            <a:avLst/>
          </a:prstGeom>
          <a:noFill/>
          <a:ln w="9525">
            <a:noFill/>
            <a:miter lim="800000"/>
            <a:headEnd/>
            <a:tailEnd/>
          </a:ln>
        </p:spPr>
        <p:txBody>
          <a:bodyPr vert="horz" wrap="square" lIns="91263" tIns="45634" rIns="91263" bIns="4563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509"/>
            <a:ext cx="2311400" cy="365125"/>
          </a:xfrm>
          <a:prstGeom prst="rect">
            <a:avLst/>
          </a:prstGeom>
        </p:spPr>
        <p:txBody>
          <a:bodyPr vert="horz" lIns="91263" tIns="45634" rIns="91263" bIns="45634"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2" y="6356509"/>
            <a:ext cx="3136900" cy="365125"/>
          </a:xfrm>
          <a:prstGeom prst="rect">
            <a:avLst/>
          </a:prstGeom>
        </p:spPr>
        <p:txBody>
          <a:bodyPr vert="horz" lIns="91263" tIns="45634" rIns="91263" bIns="45634"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1" y="6356509"/>
            <a:ext cx="2311400" cy="365125"/>
          </a:xfrm>
          <a:prstGeom prst="rect">
            <a:avLst/>
          </a:prstGeom>
        </p:spPr>
        <p:txBody>
          <a:bodyPr vert="horz" lIns="91263" tIns="45634" rIns="91263" bIns="45634"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05323537"/>
      </p:ext>
    </p:extLst>
  </p:cSld>
  <p:clrMap bg1="lt1" tx1="dk1" bg2="lt2" tx2="dk2" accent1="accent1" accent2="accent2" accent3="accent3" accent4="accent4" accent5="accent5" accent6="accent6" hlink="hlink" folHlink="folHlink"/>
  <p:sldLayoutIdLst>
    <p:sldLayoutId id="2147486615" r:id="rId1"/>
    <p:sldLayoutId id="2147486616" r:id="rId2"/>
    <p:sldLayoutId id="2147486617" r:id="rId3"/>
    <p:sldLayoutId id="2147486618" r:id="rId4"/>
    <p:sldLayoutId id="2147486619" r:id="rId5"/>
    <p:sldLayoutId id="2147486620" r:id="rId6"/>
    <p:sldLayoutId id="2147486621" r:id="rId7"/>
    <p:sldLayoutId id="2147486622" r:id="rId8"/>
    <p:sldLayoutId id="2147486623" r:id="rId9"/>
    <p:sldLayoutId id="2147486624" r:id="rId10"/>
    <p:sldLayoutId id="2147486625" r:id="rId11"/>
    <p:sldLayoutId id="2147486626" r:id="rId12"/>
    <p:sldLayoutId id="2147486627"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329" algn="ctr" rtl="0" fontAlgn="base">
        <a:spcBef>
          <a:spcPct val="0"/>
        </a:spcBef>
        <a:spcAft>
          <a:spcPct val="0"/>
        </a:spcAft>
        <a:defRPr kumimoji="1" sz="4400">
          <a:solidFill>
            <a:schemeClr val="tx1"/>
          </a:solidFill>
          <a:latin typeface="Calibri" pitchFamily="34" charset="0"/>
          <a:ea typeface="ＭＳ Ｐゴシック" charset="-128"/>
        </a:defRPr>
      </a:lvl6pPr>
      <a:lvl7pPr marL="912660" algn="ctr" rtl="0" fontAlgn="base">
        <a:spcBef>
          <a:spcPct val="0"/>
        </a:spcBef>
        <a:spcAft>
          <a:spcPct val="0"/>
        </a:spcAft>
        <a:defRPr kumimoji="1" sz="4400">
          <a:solidFill>
            <a:schemeClr val="tx1"/>
          </a:solidFill>
          <a:latin typeface="Calibri" pitchFamily="34" charset="0"/>
          <a:ea typeface="ＭＳ Ｐゴシック" charset="-128"/>
        </a:defRPr>
      </a:lvl7pPr>
      <a:lvl8pPr marL="1368986" algn="ctr" rtl="0" fontAlgn="base">
        <a:spcBef>
          <a:spcPct val="0"/>
        </a:spcBef>
        <a:spcAft>
          <a:spcPct val="0"/>
        </a:spcAft>
        <a:defRPr kumimoji="1" sz="4400">
          <a:solidFill>
            <a:schemeClr val="tx1"/>
          </a:solidFill>
          <a:latin typeface="Calibri" pitchFamily="34" charset="0"/>
          <a:ea typeface="ＭＳ Ｐゴシック" charset="-128"/>
        </a:defRPr>
      </a:lvl8pPr>
      <a:lvl9pPr marL="182531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248" indent="-34224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534" indent="-285199"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824" indent="-22816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149"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3482"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981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614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2469"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8797"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660" rtl="0" eaLnBrk="1" latinLnBrk="0" hangingPunct="1">
        <a:defRPr kumimoji="1" sz="1800" kern="1200">
          <a:solidFill>
            <a:schemeClr val="tx1"/>
          </a:solidFill>
          <a:latin typeface="+mn-lt"/>
          <a:ea typeface="+mn-ea"/>
          <a:cs typeface="+mn-cs"/>
        </a:defRPr>
      </a:lvl1pPr>
      <a:lvl2pPr marL="456329" algn="l" defTabSz="912660" rtl="0" eaLnBrk="1" latinLnBrk="0" hangingPunct="1">
        <a:defRPr kumimoji="1" sz="1800" kern="1200">
          <a:solidFill>
            <a:schemeClr val="tx1"/>
          </a:solidFill>
          <a:latin typeface="+mn-lt"/>
          <a:ea typeface="+mn-ea"/>
          <a:cs typeface="+mn-cs"/>
        </a:defRPr>
      </a:lvl2pPr>
      <a:lvl3pPr marL="912660" algn="l" defTabSz="912660" rtl="0" eaLnBrk="1" latinLnBrk="0" hangingPunct="1">
        <a:defRPr kumimoji="1" sz="1800" kern="1200">
          <a:solidFill>
            <a:schemeClr val="tx1"/>
          </a:solidFill>
          <a:latin typeface="+mn-lt"/>
          <a:ea typeface="+mn-ea"/>
          <a:cs typeface="+mn-cs"/>
        </a:defRPr>
      </a:lvl3pPr>
      <a:lvl4pPr marL="1368986" algn="l" defTabSz="912660" rtl="0" eaLnBrk="1" latinLnBrk="0" hangingPunct="1">
        <a:defRPr kumimoji="1" sz="1800" kern="1200">
          <a:solidFill>
            <a:schemeClr val="tx1"/>
          </a:solidFill>
          <a:latin typeface="+mn-lt"/>
          <a:ea typeface="+mn-ea"/>
          <a:cs typeface="+mn-cs"/>
        </a:defRPr>
      </a:lvl4pPr>
      <a:lvl5pPr marL="1825316" algn="l" defTabSz="912660" rtl="0" eaLnBrk="1" latinLnBrk="0" hangingPunct="1">
        <a:defRPr kumimoji="1" sz="1800" kern="1200">
          <a:solidFill>
            <a:schemeClr val="tx1"/>
          </a:solidFill>
          <a:latin typeface="+mn-lt"/>
          <a:ea typeface="+mn-ea"/>
          <a:cs typeface="+mn-cs"/>
        </a:defRPr>
      </a:lvl5pPr>
      <a:lvl6pPr marL="2281647" algn="l" defTabSz="912660" rtl="0" eaLnBrk="1" latinLnBrk="0" hangingPunct="1">
        <a:defRPr kumimoji="1" sz="1800" kern="1200">
          <a:solidFill>
            <a:schemeClr val="tx1"/>
          </a:solidFill>
          <a:latin typeface="+mn-lt"/>
          <a:ea typeface="+mn-ea"/>
          <a:cs typeface="+mn-cs"/>
        </a:defRPr>
      </a:lvl6pPr>
      <a:lvl7pPr marL="2737979" algn="l" defTabSz="912660" rtl="0" eaLnBrk="1" latinLnBrk="0" hangingPunct="1">
        <a:defRPr kumimoji="1" sz="1800" kern="1200">
          <a:solidFill>
            <a:schemeClr val="tx1"/>
          </a:solidFill>
          <a:latin typeface="+mn-lt"/>
          <a:ea typeface="+mn-ea"/>
          <a:cs typeface="+mn-cs"/>
        </a:defRPr>
      </a:lvl7pPr>
      <a:lvl8pPr marL="3194303" algn="l" defTabSz="912660" rtl="0" eaLnBrk="1" latinLnBrk="0" hangingPunct="1">
        <a:defRPr kumimoji="1" sz="1800" kern="1200">
          <a:solidFill>
            <a:schemeClr val="tx1"/>
          </a:solidFill>
          <a:latin typeface="+mn-lt"/>
          <a:ea typeface="+mn-ea"/>
          <a:cs typeface="+mn-cs"/>
        </a:defRPr>
      </a:lvl8pPr>
      <a:lvl9pPr marL="3650635" algn="l" defTabSz="91266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12" tIns="45705" rIns="91412" bIns="45705"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05"/>
            <a:ext cx="8915400" cy="4525963"/>
          </a:xfrm>
          <a:prstGeom prst="rect">
            <a:avLst/>
          </a:prstGeom>
          <a:noFill/>
          <a:ln w="9525">
            <a:noFill/>
            <a:miter lim="800000"/>
            <a:headEnd/>
            <a:tailEnd/>
          </a:ln>
        </p:spPr>
        <p:txBody>
          <a:bodyPr vert="horz" wrap="square" lIns="91412" tIns="45705" rIns="91412"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1" y="6356417"/>
            <a:ext cx="2311400" cy="365125"/>
          </a:xfrm>
          <a:prstGeom prst="rect">
            <a:avLst/>
          </a:prstGeom>
        </p:spPr>
        <p:txBody>
          <a:bodyPr vert="horz" lIns="91412" tIns="45705" rIns="91412" bIns="45705"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3" y="6356417"/>
            <a:ext cx="3136900" cy="365125"/>
          </a:xfrm>
          <a:prstGeom prst="rect">
            <a:avLst/>
          </a:prstGeom>
        </p:spPr>
        <p:txBody>
          <a:bodyPr vert="horz" lIns="91412" tIns="45705" rIns="91412" bIns="45705"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0" y="6356417"/>
            <a:ext cx="2311400" cy="365125"/>
          </a:xfrm>
          <a:prstGeom prst="rect">
            <a:avLst/>
          </a:prstGeom>
        </p:spPr>
        <p:txBody>
          <a:bodyPr vert="horz" lIns="91412" tIns="45705" rIns="91412" bIns="45705"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78835615"/>
      </p:ext>
    </p:extLst>
  </p:cSld>
  <p:clrMap bg1="lt1" tx1="dk1" bg2="lt2" tx2="dk2" accent1="accent1" accent2="accent2" accent3="accent3" accent4="accent4" accent5="accent5" accent6="accent6" hlink="hlink" folHlink="folHlink"/>
  <p:sldLayoutIdLst>
    <p:sldLayoutId id="2147486200" r:id="rId1"/>
    <p:sldLayoutId id="2147486201" r:id="rId2"/>
    <p:sldLayoutId id="2147486202" r:id="rId3"/>
    <p:sldLayoutId id="2147486203" r:id="rId4"/>
    <p:sldLayoutId id="2147486204" r:id="rId5"/>
    <p:sldLayoutId id="2147486205" r:id="rId6"/>
    <p:sldLayoutId id="2147486206" r:id="rId7"/>
    <p:sldLayoutId id="2147486207" r:id="rId8"/>
    <p:sldLayoutId id="2147486208" r:id="rId9"/>
    <p:sldLayoutId id="2147486209" r:id="rId10"/>
    <p:sldLayoutId id="2147486210" r:id="rId11"/>
    <p:sldLayoutId id="2147486211"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062" algn="ctr" rtl="0" fontAlgn="base">
        <a:spcBef>
          <a:spcPct val="0"/>
        </a:spcBef>
        <a:spcAft>
          <a:spcPct val="0"/>
        </a:spcAft>
        <a:defRPr kumimoji="1" sz="4400">
          <a:solidFill>
            <a:schemeClr val="tx1"/>
          </a:solidFill>
          <a:latin typeface="Calibri" pitchFamily="34" charset="0"/>
          <a:ea typeface="ＭＳ Ｐゴシック" charset="-128"/>
        </a:defRPr>
      </a:lvl6pPr>
      <a:lvl7pPr marL="914125" algn="ctr" rtl="0" fontAlgn="base">
        <a:spcBef>
          <a:spcPct val="0"/>
        </a:spcBef>
        <a:spcAft>
          <a:spcPct val="0"/>
        </a:spcAft>
        <a:defRPr kumimoji="1" sz="4400">
          <a:solidFill>
            <a:schemeClr val="tx1"/>
          </a:solidFill>
          <a:latin typeface="Calibri" pitchFamily="34" charset="0"/>
          <a:ea typeface="ＭＳ Ｐゴシック" charset="-128"/>
        </a:defRPr>
      </a:lvl7pPr>
      <a:lvl8pPr marL="1371187" algn="ctr" rtl="0" fontAlgn="base">
        <a:spcBef>
          <a:spcPct val="0"/>
        </a:spcBef>
        <a:spcAft>
          <a:spcPct val="0"/>
        </a:spcAft>
        <a:defRPr kumimoji="1" sz="4400">
          <a:solidFill>
            <a:schemeClr val="tx1"/>
          </a:solidFill>
          <a:latin typeface="Calibri" pitchFamily="34" charset="0"/>
          <a:ea typeface="ＭＳ Ｐゴシック" charset="-128"/>
        </a:defRPr>
      </a:lvl8pPr>
      <a:lvl9pPr marL="182825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798" indent="-34279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727" indent="-285663"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658" indent="-228531"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718" indent="-228531"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780" indent="-228531"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844"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6"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68"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1" indent="-228531"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2"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7" algn="l" defTabSz="914125" rtl="0" eaLnBrk="1" latinLnBrk="0" hangingPunct="1">
        <a:defRPr kumimoji="1" sz="1800" kern="1200">
          <a:solidFill>
            <a:schemeClr val="tx1"/>
          </a:solidFill>
          <a:latin typeface="+mn-lt"/>
          <a:ea typeface="+mn-ea"/>
          <a:cs typeface="+mn-cs"/>
        </a:defRPr>
      </a:lvl4pPr>
      <a:lvl5pPr marL="1828250" algn="l" defTabSz="914125" rtl="0" eaLnBrk="1" latinLnBrk="0" hangingPunct="1">
        <a:defRPr kumimoji="1" sz="1800" kern="1200">
          <a:solidFill>
            <a:schemeClr val="tx1"/>
          </a:solidFill>
          <a:latin typeface="+mn-lt"/>
          <a:ea typeface="+mn-ea"/>
          <a:cs typeface="+mn-cs"/>
        </a:defRPr>
      </a:lvl5pPr>
      <a:lvl6pPr marL="2285312" algn="l" defTabSz="914125" rtl="0" eaLnBrk="1" latinLnBrk="0" hangingPunct="1">
        <a:defRPr kumimoji="1" sz="1800" kern="1200">
          <a:solidFill>
            <a:schemeClr val="tx1"/>
          </a:solidFill>
          <a:latin typeface="+mn-lt"/>
          <a:ea typeface="+mn-ea"/>
          <a:cs typeface="+mn-cs"/>
        </a:defRPr>
      </a:lvl6pPr>
      <a:lvl7pPr marL="2742375" algn="l" defTabSz="914125" rtl="0" eaLnBrk="1" latinLnBrk="0" hangingPunct="1">
        <a:defRPr kumimoji="1" sz="1800" kern="1200">
          <a:solidFill>
            <a:schemeClr val="tx1"/>
          </a:solidFill>
          <a:latin typeface="+mn-lt"/>
          <a:ea typeface="+mn-ea"/>
          <a:cs typeface="+mn-cs"/>
        </a:defRPr>
      </a:lvl7pPr>
      <a:lvl8pPr marL="3199437" algn="l" defTabSz="914125" rtl="0" eaLnBrk="1" latinLnBrk="0" hangingPunct="1">
        <a:defRPr kumimoji="1" sz="1800" kern="1200">
          <a:solidFill>
            <a:schemeClr val="tx1"/>
          </a:solidFill>
          <a:latin typeface="+mn-lt"/>
          <a:ea typeface="+mn-ea"/>
          <a:cs typeface="+mn-cs"/>
        </a:defRPr>
      </a:lvl8pPr>
      <a:lvl9pPr marL="3656500"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10" y="274638"/>
            <a:ext cx="8915400" cy="1143000"/>
          </a:xfrm>
          <a:prstGeom prst="rect">
            <a:avLst/>
          </a:prstGeom>
          <a:noFill/>
          <a:ln w="9525">
            <a:noFill/>
            <a:miter lim="800000"/>
            <a:headEnd/>
            <a:tailEnd/>
          </a:ln>
        </p:spPr>
        <p:txBody>
          <a:bodyPr vert="horz" wrap="square" lIns="91534" tIns="45767" rIns="91534" bIns="45767"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10" y="1600224"/>
            <a:ext cx="8915400" cy="4525963"/>
          </a:xfrm>
          <a:prstGeom prst="rect">
            <a:avLst/>
          </a:prstGeom>
          <a:noFill/>
          <a:ln w="9525">
            <a:noFill/>
            <a:miter lim="800000"/>
            <a:headEnd/>
            <a:tailEnd/>
          </a:ln>
        </p:spPr>
        <p:txBody>
          <a:bodyPr vert="horz" wrap="square" lIns="91534" tIns="45767" rIns="91534" bIns="4576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38" y="6357710"/>
            <a:ext cx="2311401" cy="365125"/>
          </a:xfrm>
          <a:prstGeom prst="rect">
            <a:avLst/>
          </a:prstGeom>
        </p:spPr>
        <p:txBody>
          <a:bodyPr vert="horz" lIns="91534" tIns="45767" rIns="91534" bIns="45767"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4" y="6357710"/>
            <a:ext cx="3136900" cy="365125"/>
          </a:xfrm>
          <a:prstGeom prst="rect">
            <a:avLst/>
          </a:prstGeom>
        </p:spPr>
        <p:txBody>
          <a:bodyPr vert="horz" lIns="91534" tIns="45767" rIns="91534" bIns="45767"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49" y="6357710"/>
            <a:ext cx="2311401" cy="365125"/>
          </a:xfrm>
          <a:prstGeom prst="rect">
            <a:avLst/>
          </a:prstGeom>
        </p:spPr>
        <p:txBody>
          <a:bodyPr vert="horz" lIns="91534" tIns="45767" rIns="91534" bIns="45767"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63780346"/>
      </p:ext>
    </p:extLst>
  </p:cSld>
  <p:clrMap bg1="lt1" tx1="dk1" bg2="lt2" tx2="dk2" accent1="accent1" accent2="accent2" accent3="accent3" accent4="accent4" accent5="accent5" accent6="accent6" hlink="hlink" folHlink="folHlink"/>
  <p:sldLayoutIdLst>
    <p:sldLayoutId id="2147486241" r:id="rId1"/>
    <p:sldLayoutId id="2147486242" r:id="rId2"/>
    <p:sldLayoutId id="2147486243" r:id="rId3"/>
    <p:sldLayoutId id="2147486244" r:id="rId4"/>
    <p:sldLayoutId id="2147486245" r:id="rId5"/>
    <p:sldLayoutId id="2147486246" r:id="rId6"/>
    <p:sldLayoutId id="2147486247" r:id="rId7"/>
    <p:sldLayoutId id="2147486248" r:id="rId8"/>
    <p:sldLayoutId id="2147486249" r:id="rId9"/>
    <p:sldLayoutId id="2147486250" r:id="rId10"/>
    <p:sldLayoutId id="2147486251"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680" algn="ctr" rtl="0" fontAlgn="base">
        <a:spcBef>
          <a:spcPct val="0"/>
        </a:spcBef>
        <a:spcAft>
          <a:spcPct val="0"/>
        </a:spcAft>
        <a:defRPr kumimoji="1" sz="4400">
          <a:solidFill>
            <a:schemeClr val="tx1"/>
          </a:solidFill>
          <a:latin typeface="Calibri" pitchFamily="34" charset="0"/>
          <a:ea typeface="ＭＳ Ｐゴシック" charset="-128"/>
        </a:defRPr>
      </a:lvl6pPr>
      <a:lvl7pPr marL="915360" algn="ctr" rtl="0" fontAlgn="base">
        <a:spcBef>
          <a:spcPct val="0"/>
        </a:spcBef>
        <a:spcAft>
          <a:spcPct val="0"/>
        </a:spcAft>
        <a:defRPr kumimoji="1" sz="4400">
          <a:solidFill>
            <a:schemeClr val="tx1"/>
          </a:solidFill>
          <a:latin typeface="Calibri" pitchFamily="34" charset="0"/>
          <a:ea typeface="ＭＳ Ｐゴシック" charset="-128"/>
        </a:defRPr>
      </a:lvl7pPr>
      <a:lvl8pPr marL="1373039" algn="ctr" rtl="0" fontAlgn="base">
        <a:spcBef>
          <a:spcPct val="0"/>
        </a:spcBef>
        <a:spcAft>
          <a:spcPct val="0"/>
        </a:spcAft>
        <a:defRPr kumimoji="1" sz="4400">
          <a:solidFill>
            <a:schemeClr val="tx1"/>
          </a:solidFill>
          <a:latin typeface="Calibri" pitchFamily="34" charset="0"/>
          <a:ea typeface="ＭＳ Ｐゴシック" charset="-128"/>
        </a:defRPr>
      </a:lvl8pPr>
      <a:lvl9pPr marL="1830718"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3259" indent="-343259"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3729" indent="-286051"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4197" indent="-22883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1878" indent="-22883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9558" indent="-22883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7236" indent="-228838" algn="l" defTabSz="9153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4916" indent="-228838" algn="l" defTabSz="9153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32597" indent="-228838" algn="l" defTabSz="9153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90274" indent="-228838" algn="l" defTabSz="9153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5360" rtl="0" eaLnBrk="1" latinLnBrk="0" hangingPunct="1">
        <a:defRPr kumimoji="1" sz="1800" kern="1200">
          <a:solidFill>
            <a:schemeClr val="tx1"/>
          </a:solidFill>
          <a:latin typeface="+mn-lt"/>
          <a:ea typeface="+mn-ea"/>
          <a:cs typeface="+mn-cs"/>
        </a:defRPr>
      </a:lvl1pPr>
      <a:lvl2pPr marL="457680" algn="l" defTabSz="915360" rtl="0" eaLnBrk="1" latinLnBrk="0" hangingPunct="1">
        <a:defRPr kumimoji="1" sz="1800" kern="1200">
          <a:solidFill>
            <a:schemeClr val="tx1"/>
          </a:solidFill>
          <a:latin typeface="+mn-lt"/>
          <a:ea typeface="+mn-ea"/>
          <a:cs typeface="+mn-cs"/>
        </a:defRPr>
      </a:lvl2pPr>
      <a:lvl3pPr marL="915360" algn="l" defTabSz="915360" rtl="0" eaLnBrk="1" latinLnBrk="0" hangingPunct="1">
        <a:defRPr kumimoji="1" sz="1800" kern="1200">
          <a:solidFill>
            <a:schemeClr val="tx1"/>
          </a:solidFill>
          <a:latin typeface="+mn-lt"/>
          <a:ea typeface="+mn-ea"/>
          <a:cs typeface="+mn-cs"/>
        </a:defRPr>
      </a:lvl3pPr>
      <a:lvl4pPr marL="1373039" algn="l" defTabSz="915360" rtl="0" eaLnBrk="1" latinLnBrk="0" hangingPunct="1">
        <a:defRPr kumimoji="1" sz="1800" kern="1200">
          <a:solidFill>
            <a:schemeClr val="tx1"/>
          </a:solidFill>
          <a:latin typeface="+mn-lt"/>
          <a:ea typeface="+mn-ea"/>
          <a:cs typeface="+mn-cs"/>
        </a:defRPr>
      </a:lvl4pPr>
      <a:lvl5pPr marL="1830718" algn="l" defTabSz="915360" rtl="0" eaLnBrk="1" latinLnBrk="0" hangingPunct="1">
        <a:defRPr kumimoji="1" sz="1800" kern="1200">
          <a:solidFill>
            <a:schemeClr val="tx1"/>
          </a:solidFill>
          <a:latin typeface="+mn-lt"/>
          <a:ea typeface="+mn-ea"/>
          <a:cs typeface="+mn-cs"/>
        </a:defRPr>
      </a:lvl5pPr>
      <a:lvl6pPr marL="2288399" algn="l" defTabSz="915360" rtl="0" eaLnBrk="1" latinLnBrk="0" hangingPunct="1">
        <a:defRPr kumimoji="1" sz="1800" kern="1200">
          <a:solidFill>
            <a:schemeClr val="tx1"/>
          </a:solidFill>
          <a:latin typeface="+mn-lt"/>
          <a:ea typeface="+mn-ea"/>
          <a:cs typeface="+mn-cs"/>
        </a:defRPr>
      </a:lvl6pPr>
      <a:lvl7pPr marL="2746079" algn="l" defTabSz="915360" rtl="0" eaLnBrk="1" latinLnBrk="0" hangingPunct="1">
        <a:defRPr kumimoji="1" sz="1800" kern="1200">
          <a:solidFill>
            <a:schemeClr val="tx1"/>
          </a:solidFill>
          <a:latin typeface="+mn-lt"/>
          <a:ea typeface="+mn-ea"/>
          <a:cs typeface="+mn-cs"/>
        </a:defRPr>
      </a:lvl7pPr>
      <a:lvl8pPr marL="3203754" algn="l" defTabSz="915360" rtl="0" eaLnBrk="1" latinLnBrk="0" hangingPunct="1">
        <a:defRPr kumimoji="1" sz="1800" kern="1200">
          <a:solidFill>
            <a:schemeClr val="tx1"/>
          </a:solidFill>
          <a:latin typeface="+mn-lt"/>
          <a:ea typeface="+mn-ea"/>
          <a:cs typeface="+mn-cs"/>
        </a:defRPr>
      </a:lvl8pPr>
      <a:lvl9pPr marL="3661434" algn="l" defTabSz="91536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05"/>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1" y="6356414"/>
            <a:ext cx="23114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14"/>
            <a:ext cx="31369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0" y="6356414"/>
            <a:ext cx="23114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8299666"/>
      </p:ext>
    </p:extLst>
  </p:cSld>
  <p:clrMap bg1="lt1" tx1="dk1" bg2="lt2" tx2="dk2" accent1="accent1" accent2="accent2" accent3="accent3" accent4="accent4" accent5="accent5" accent6="accent6" hlink="hlink" folHlink="folHlink"/>
  <p:sldLayoutIdLst>
    <p:sldLayoutId id="2147486253" r:id="rId1"/>
    <p:sldLayoutId id="2147486254" r:id="rId2"/>
    <p:sldLayoutId id="2147486255" r:id="rId3"/>
    <p:sldLayoutId id="2147486256" r:id="rId4"/>
    <p:sldLayoutId id="2147486257" r:id="rId5"/>
    <p:sldLayoutId id="2147486258" r:id="rId6"/>
    <p:sldLayoutId id="2147486259" r:id="rId7"/>
    <p:sldLayoutId id="2147486260" r:id="rId8"/>
    <p:sldLayoutId id="2147486261" r:id="rId9"/>
    <p:sldLayoutId id="2147486262" r:id="rId10"/>
    <p:sldLayoutId id="2147486263" r:id="rId11"/>
    <p:sldLayoutId id="2147486264" r:id="rId12"/>
    <p:sldLayoutId id="2147486265"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05"/>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1" y="6356414"/>
            <a:ext cx="23114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14"/>
            <a:ext cx="31369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0" y="6356414"/>
            <a:ext cx="23114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01888991"/>
      </p:ext>
    </p:extLst>
  </p:cSld>
  <p:clrMap bg1="lt1" tx1="dk1" bg2="lt2" tx2="dk2" accent1="accent1" accent2="accent2" accent3="accent3" accent4="accent4" accent5="accent5" accent6="accent6" hlink="hlink" folHlink="folHlink"/>
  <p:sldLayoutIdLst>
    <p:sldLayoutId id="2147486268" r:id="rId1"/>
    <p:sldLayoutId id="2147486269" r:id="rId2"/>
    <p:sldLayoutId id="2147486270" r:id="rId3"/>
    <p:sldLayoutId id="2147486271" r:id="rId4"/>
    <p:sldLayoutId id="2147486272" r:id="rId5"/>
    <p:sldLayoutId id="2147486273" r:id="rId6"/>
    <p:sldLayoutId id="2147486274" r:id="rId7"/>
    <p:sldLayoutId id="2147486275" r:id="rId8"/>
    <p:sldLayoutId id="2147486276" r:id="rId9"/>
    <p:sldLayoutId id="2147486277" r:id="rId10"/>
    <p:sldLayoutId id="2147486278" r:id="rId11"/>
    <p:sldLayoutId id="2147486279" r:id="rId12"/>
    <p:sldLayoutId id="2147486280" r:id="rId13"/>
    <p:sldLayoutId id="2147486281" r:id="rId14"/>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263" tIns="45634" rIns="91263" bIns="45634"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263" tIns="45634" rIns="91263" bIns="4563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1" y="6356573"/>
            <a:ext cx="2311400" cy="365125"/>
          </a:xfrm>
          <a:prstGeom prst="rect">
            <a:avLst/>
          </a:prstGeom>
        </p:spPr>
        <p:txBody>
          <a:bodyPr vert="horz" lIns="91263" tIns="45634" rIns="91263" bIns="45634"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2" y="6356573"/>
            <a:ext cx="3136900" cy="365125"/>
          </a:xfrm>
          <a:prstGeom prst="rect">
            <a:avLst/>
          </a:prstGeom>
        </p:spPr>
        <p:txBody>
          <a:bodyPr vert="horz" lIns="91263" tIns="45634" rIns="91263" bIns="45634"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1" y="6356573"/>
            <a:ext cx="2311400" cy="365125"/>
          </a:xfrm>
          <a:prstGeom prst="rect">
            <a:avLst/>
          </a:prstGeom>
        </p:spPr>
        <p:txBody>
          <a:bodyPr vert="horz" lIns="91263" tIns="45634" rIns="91263" bIns="45634"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35762127"/>
      </p:ext>
    </p:extLst>
  </p:cSld>
  <p:clrMap bg1="lt1" tx1="dk1" bg2="lt2" tx2="dk2" accent1="accent1" accent2="accent2" accent3="accent3" accent4="accent4" accent5="accent5" accent6="accent6" hlink="hlink" folHlink="folHlink"/>
  <p:sldLayoutIdLst>
    <p:sldLayoutId id="2147486297" r:id="rId1"/>
    <p:sldLayoutId id="2147486298" r:id="rId2"/>
    <p:sldLayoutId id="2147486299" r:id="rId3"/>
    <p:sldLayoutId id="2147486300" r:id="rId4"/>
    <p:sldLayoutId id="2147486301" r:id="rId5"/>
    <p:sldLayoutId id="2147486302" r:id="rId6"/>
    <p:sldLayoutId id="2147486303" r:id="rId7"/>
    <p:sldLayoutId id="2147486304" r:id="rId8"/>
    <p:sldLayoutId id="2147486305" r:id="rId9"/>
    <p:sldLayoutId id="2147486306" r:id="rId10"/>
    <p:sldLayoutId id="2147486307"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329" algn="ctr" rtl="0" fontAlgn="base">
        <a:spcBef>
          <a:spcPct val="0"/>
        </a:spcBef>
        <a:spcAft>
          <a:spcPct val="0"/>
        </a:spcAft>
        <a:defRPr kumimoji="1" sz="4400">
          <a:solidFill>
            <a:schemeClr val="tx1"/>
          </a:solidFill>
          <a:latin typeface="Calibri" pitchFamily="34" charset="0"/>
          <a:ea typeface="ＭＳ Ｐゴシック" charset="-128"/>
        </a:defRPr>
      </a:lvl6pPr>
      <a:lvl7pPr marL="912660" algn="ctr" rtl="0" fontAlgn="base">
        <a:spcBef>
          <a:spcPct val="0"/>
        </a:spcBef>
        <a:spcAft>
          <a:spcPct val="0"/>
        </a:spcAft>
        <a:defRPr kumimoji="1" sz="4400">
          <a:solidFill>
            <a:schemeClr val="tx1"/>
          </a:solidFill>
          <a:latin typeface="Calibri" pitchFamily="34" charset="0"/>
          <a:ea typeface="ＭＳ Ｐゴシック" charset="-128"/>
        </a:defRPr>
      </a:lvl7pPr>
      <a:lvl8pPr marL="1368986" algn="ctr" rtl="0" fontAlgn="base">
        <a:spcBef>
          <a:spcPct val="0"/>
        </a:spcBef>
        <a:spcAft>
          <a:spcPct val="0"/>
        </a:spcAft>
        <a:defRPr kumimoji="1" sz="4400">
          <a:solidFill>
            <a:schemeClr val="tx1"/>
          </a:solidFill>
          <a:latin typeface="Calibri" pitchFamily="34" charset="0"/>
          <a:ea typeface="ＭＳ Ｐゴシック" charset="-128"/>
        </a:defRPr>
      </a:lvl8pPr>
      <a:lvl9pPr marL="182531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248" indent="-34224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534" indent="-285199"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824" indent="-22816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149"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3482"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981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614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2469"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8797"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660" rtl="0" eaLnBrk="1" latinLnBrk="0" hangingPunct="1">
        <a:defRPr kumimoji="1" sz="1800" kern="1200">
          <a:solidFill>
            <a:schemeClr val="tx1"/>
          </a:solidFill>
          <a:latin typeface="+mn-lt"/>
          <a:ea typeface="+mn-ea"/>
          <a:cs typeface="+mn-cs"/>
        </a:defRPr>
      </a:lvl1pPr>
      <a:lvl2pPr marL="456329" algn="l" defTabSz="912660" rtl="0" eaLnBrk="1" latinLnBrk="0" hangingPunct="1">
        <a:defRPr kumimoji="1" sz="1800" kern="1200">
          <a:solidFill>
            <a:schemeClr val="tx1"/>
          </a:solidFill>
          <a:latin typeface="+mn-lt"/>
          <a:ea typeface="+mn-ea"/>
          <a:cs typeface="+mn-cs"/>
        </a:defRPr>
      </a:lvl2pPr>
      <a:lvl3pPr marL="912660" algn="l" defTabSz="912660" rtl="0" eaLnBrk="1" latinLnBrk="0" hangingPunct="1">
        <a:defRPr kumimoji="1" sz="1800" kern="1200">
          <a:solidFill>
            <a:schemeClr val="tx1"/>
          </a:solidFill>
          <a:latin typeface="+mn-lt"/>
          <a:ea typeface="+mn-ea"/>
          <a:cs typeface="+mn-cs"/>
        </a:defRPr>
      </a:lvl3pPr>
      <a:lvl4pPr marL="1368986" algn="l" defTabSz="912660" rtl="0" eaLnBrk="1" latinLnBrk="0" hangingPunct="1">
        <a:defRPr kumimoji="1" sz="1800" kern="1200">
          <a:solidFill>
            <a:schemeClr val="tx1"/>
          </a:solidFill>
          <a:latin typeface="+mn-lt"/>
          <a:ea typeface="+mn-ea"/>
          <a:cs typeface="+mn-cs"/>
        </a:defRPr>
      </a:lvl4pPr>
      <a:lvl5pPr marL="1825316" algn="l" defTabSz="912660" rtl="0" eaLnBrk="1" latinLnBrk="0" hangingPunct="1">
        <a:defRPr kumimoji="1" sz="1800" kern="1200">
          <a:solidFill>
            <a:schemeClr val="tx1"/>
          </a:solidFill>
          <a:latin typeface="+mn-lt"/>
          <a:ea typeface="+mn-ea"/>
          <a:cs typeface="+mn-cs"/>
        </a:defRPr>
      </a:lvl5pPr>
      <a:lvl6pPr marL="2281647" algn="l" defTabSz="912660" rtl="0" eaLnBrk="1" latinLnBrk="0" hangingPunct="1">
        <a:defRPr kumimoji="1" sz="1800" kern="1200">
          <a:solidFill>
            <a:schemeClr val="tx1"/>
          </a:solidFill>
          <a:latin typeface="+mn-lt"/>
          <a:ea typeface="+mn-ea"/>
          <a:cs typeface="+mn-cs"/>
        </a:defRPr>
      </a:lvl6pPr>
      <a:lvl7pPr marL="2737979" algn="l" defTabSz="912660" rtl="0" eaLnBrk="1" latinLnBrk="0" hangingPunct="1">
        <a:defRPr kumimoji="1" sz="1800" kern="1200">
          <a:solidFill>
            <a:schemeClr val="tx1"/>
          </a:solidFill>
          <a:latin typeface="+mn-lt"/>
          <a:ea typeface="+mn-ea"/>
          <a:cs typeface="+mn-cs"/>
        </a:defRPr>
      </a:lvl7pPr>
      <a:lvl8pPr marL="3194303" algn="l" defTabSz="912660" rtl="0" eaLnBrk="1" latinLnBrk="0" hangingPunct="1">
        <a:defRPr kumimoji="1" sz="1800" kern="1200">
          <a:solidFill>
            <a:schemeClr val="tx1"/>
          </a:solidFill>
          <a:latin typeface="+mn-lt"/>
          <a:ea typeface="+mn-ea"/>
          <a:cs typeface="+mn-cs"/>
        </a:defRPr>
      </a:lvl8pPr>
      <a:lvl9pPr marL="3650635" algn="l" defTabSz="91266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263" tIns="45634" rIns="91263" bIns="45634"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263" tIns="45634" rIns="91263" bIns="4563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1" y="6356573"/>
            <a:ext cx="2311400" cy="365125"/>
          </a:xfrm>
          <a:prstGeom prst="rect">
            <a:avLst/>
          </a:prstGeom>
        </p:spPr>
        <p:txBody>
          <a:bodyPr vert="horz" lIns="91263" tIns="45634" rIns="91263" bIns="45634"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2" y="6356573"/>
            <a:ext cx="3136900" cy="365125"/>
          </a:xfrm>
          <a:prstGeom prst="rect">
            <a:avLst/>
          </a:prstGeom>
        </p:spPr>
        <p:txBody>
          <a:bodyPr vert="horz" lIns="91263" tIns="45634" rIns="91263" bIns="45634"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1" y="6356573"/>
            <a:ext cx="2311400" cy="365125"/>
          </a:xfrm>
          <a:prstGeom prst="rect">
            <a:avLst/>
          </a:prstGeom>
        </p:spPr>
        <p:txBody>
          <a:bodyPr vert="horz" lIns="91263" tIns="45634" rIns="91263" bIns="45634"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66596565"/>
      </p:ext>
    </p:extLst>
  </p:cSld>
  <p:clrMap bg1="lt1" tx1="dk1" bg2="lt2" tx2="dk2" accent1="accent1" accent2="accent2" accent3="accent3" accent4="accent4" accent5="accent5" accent6="accent6" hlink="hlink" folHlink="folHlink"/>
  <p:sldLayoutIdLst>
    <p:sldLayoutId id="2147486309" r:id="rId1"/>
    <p:sldLayoutId id="2147486310" r:id="rId2"/>
    <p:sldLayoutId id="2147486311" r:id="rId3"/>
    <p:sldLayoutId id="2147486312" r:id="rId4"/>
    <p:sldLayoutId id="2147486313" r:id="rId5"/>
    <p:sldLayoutId id="2147486314" r:id="rId6"/>
    <p:sldLayoutId id="2147486315" r:id="rId7"/>
    <p:sldLayoutId id="2147486316" r:id="rId8"/>
    <p:sldLayoutId id="2147486317" r:id="rId9"/>
    <p:sldLayoutId id="2147486318" r:id="rId10"/>
    <p:sldLayoutId id="214748631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329" algn="ctr" rtl="0" fontAlgn="base">
        <a:spcBef>
          <a:spcPct val="0"/>
        </a:spcBef>
        <a:spcAft>
          <a:spcPct val="0"/>
        </a:spcAft>
        <a:defRPr kumimoji="1" sz="4400">
          <a:solidFill>
            <a:schemeClr val="tx1"/>
          </a:solidFill>
          <a:latin typeface="Calibri" pitchFamily="34" charset="0"/>
          <a:ea typeface="ＭＳ Ｐゴシック" charset="-128"/>
        </a:defRPr>
      </a:lvl6pPr>
      <a:lvl7pPr marL="912660" algn="ctr" rtl="0" fontAlgn="base">
        <a:spcBef>
          <a:spcPct val="0"/>
        </a:spcBef>
        <a:spcAft>
          <a:spcPct val="0"/>
        </a:spcAft>
        <a:defRPr kumimoji="1" sz="4400">
          <a:solidFill>
            <a:schemeClr val="tx1"/>
          </a:solidFill>
          <a:latin typeface="Calibri" pitchFamily="34" charset="0"/>
          <a:ea typeface="ＭＳ Ｐゴシック" charset="-128"/>
        </a:defRPr>
      </a:lvl7pPr>
      <a:lvl8pPr marL="1368986" algn="ctr" rtl="0" fontAlgn="base">
        <a:spcBef>
          <a:spcPct val="0"/>
        </a:spcBef>
        <a:spcAft>
          <a:spcPct val="0"/>
        </a:spcAft>
        <a:defRPr kumimoji="1" sz="4400">
          <a:solidFill>
            <a:schemeClr val="tx1"/>
          </a:solidFill>
          <a:latin typeface="Calibri" pitchFamily="34" charset="0"/>
          <a:ea typeface="ＭＳ Ｐゴシック" charset="-128"/>
        </a:defRPr>
      </a:lvl8pPr>
      <a:lvl9pPr marL="182531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248" indent="-34224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534" indent="-285199"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824" indent="-22816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149"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3482"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981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614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2469"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8797"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660" rtl="0" eaLnBrk="1" latinLnBrk="0" hangingPunct="1">
        <a:defRPr kumimoji="1" sz="1800" kern="1200">
          <a:solidFill>
            <a:schemeClr val="tx1"/>
          </a:solidFill>
          <a:latin typeface="+mn-lt"/>
          <a:ea typeface="+mn-ea"/>
          <a:cs typeface="+mn-cs"/>
        </a:defRPr>
      </a:lvl1pPr>
      <a:lvl2pPr marL="456329" algn="l" defTabSz="912660" rtl="0" eaLnBrk="1" latinLnBrk="0" hangingPunct="1">
        <a:defRPr kumimoji="1" sz="1800" kern="1200">
          <a:solidFill>
            <a:schemeClr val="tx1"/>
          </a:solidFill>
          <a:latin typeface="+mn-lt"/>
          <a:ea typeface="+mn-ea"/>
          <a:cs typeface="+mn-cs"/>
        </a:defRPr>
      </a:lvl2pPr>
      <a:lvl3pPr marL="912660" algn="l" defTabSz="912660" rtl="0" eaLnBrk="1" latinLnBrk="0" hangingPunct="1">
        <a:defRPr kumimoji="1" sz="1800" kern="1200">
          <a:solidFill>
            <a:schemeClr val="tx1"/>
          </a:solidFill>
          <a:latin typeface="+mn-lt"/>
          <a:ea typeface="+mn-ea"/>
          <a:cs typeface="+mn-cs"/>
        </a:defRPr>
      </a:lvl3pPr>
      <a:lvl4pPr marL="1368986" algn="l" defTabSz="912660" rtl="0" eaLnBrk="1" latinLnBrk="0" hangingPunct="1">
        <a:defRPr kumimoji="1" sz="1800" kern="1200">
          <a:solidFill>
            <a:schemeClr val="tx1"/>
          </a:solidFill>
          <a:latin typeface="+mn-lt"/>
          <a:ea typeface="+mn-ea"/>
          <a:cs typeface="+mn-cs"/>
        </a:defRPr>
      </a:lvl4pPr>
      <a:lvl5pPr marL="1825316" algn="l" defTabSz="912660" rtl="0" eaLnBrk="1" latinLnBrk="0" hangingPunct="1">
        <a:defRPr kumimoji="1" sz="1800" kern="1200">
          <a:solidFill>
            <a:schemeClr val="tx1"/>
          </a:solidFill>
          <a:latin typeface="+mn-lt"/>
          <a:ea typeface="+mn-ea"/>
          <a:cs typeface="+mn-cs"/>
        </a:defRPr>
      </a:lvl5pPr>
      <a:lvl6pPr marL="2281647" algn="l" defTabSz="912660" rtl="0" eaLnBrk="1" latinLnBrk="0" hangingPunct="1">
        <a:defRPr kumimoji="1" sz="1800" kern="1200">
          <a:solidFill>
            <a:schemeClr val="tx1"/>
          </a:solidFill>
          <a:latin typeface="+mn-lt"/>
          <a:ea typeface="+mn-ea"/>
          <a:cs typeface="+mn-cs"/>
        </a:defRPr>
      </a:lvl6pPr>
      <a:lvl7pPr marL="2737979" algn="l" defTabSz="912660" rtl="0" eaLnBrk="1" latinLnBrk="0" hangingPunct="1">
        <a:defRPr kumimoji="1" sz="1800" kern="1200">
          <a:solidFill>
            <a:schemeClr val="tx1"/>
          </a:solidFill>
          <a:latin typeface="+mn-lt"/>
          <a:ea typeface="+mn-ea"/>
          <a:cs typeface="+mn-cs"/>
        </a:defRPr>
      </a:lvl7pPr>
      <a:lvl8pPr marL="3194303" algn="l" defTabSz="912660" rtl="0" eaLnBrk="1" latinLnBrk="0" hangingPunct="1">
        <a:defRPr kumimoji="1" sz="1800" kern="1200">
          <a:solidFill>
            <a:schemeClr val="tx1"/>
          </a:solidFill>
          <a:latin typeface="+mn-lt"/>
          <a:ea typeface="+mn-ea"/>
          <a:cs typeface="+mn-cs"/>
        </a:defRPr>
      </a:lvl8pPr>
      <a:lvl9pPr marL="3650635" algn="l" defTabSz="91266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263" tIns="45634" rIns="91263" bIns="45634"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263" tIns="45634" rIns="91263" bIns="4563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571"/>
            <a:ext cx="2311400" cy="365125"/>
          </a:xfrm>
          <a:prstGeom prst="rect">
            <a:avLst/>
          </a:prstGeom>
        </p:spPr>
        <p:txBody>
          <a:bodyPr vert="horz" lIns="91263" tIns="45634" rIns="91263" bIns="45634"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2" y="6356571"/>
            <a:ext cx="3136900" cy="365125"/>
          </a:xfrm>
          <a:prstGeom prst="rect">
            <a:avLst/>
          </a:prstGeom>
        </p:spPr>
        <p:txBody>
          <a:bodyPr vert="horz" lIns="91263" tIns="45634" rIns="91263" bIns="45634"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1" y="6356571"/>
            <a:ext cx="2311400" cy="365125"/>
          </a:xfrm>
          <a:prstGeom prst="rect">
            <a:avLst/>
          </a:prstGeom>
        </p:spPr>
        <p:txBody>
          <a:bodyPr vert="horz" lIns="91263" tIns="45634" rIns="91263" bIns="45634"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61732638"/>
      </p:ext>
    </p:extLst>
  </p:cSld>
  <p:clrMap bg1="lt1" tx1="dk1" bg2="lt2" tx2="dk2" accent1="accent1" accent2="accent2" accent3="accent3" accent4="accent4" accent5="accent5" accent6="accent6" hlink="hlink" folHlink="folHlink"/>
  <p:sldLayoutIdLst>
    <p:sldLayoutId id="2147486357" r:id="rId1"/>
    <p:sldLayoutId id="2147486358" r:id="rId2"/>
    <p:sldLayoutId id="2147486359" r:id="rId3"/>
    <p:sldLayoutId id="2147486360" r:id="rId4"/>
    <p:sldLayoutId id="2147486361" r:id="rId5"/>
    <p:sldLayoutId id="2147486362" r:id="rId6"/>
    <p:sldLayoutId id="2147486363" r:id="rId7"/>
    <p:sldLayoutId id="2147486364" r:id="rId8"/>
    <p:sldLayoutId id="2147486365" r:id="rId9"/>
    <p:sldLayoutId id="2147486366" r:id="rId10"/>
    <p:sldLayoutId id="2147486367"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329" algn="ctr" rtl="0" fontAlgn="base">
        <a:spcBef>
          <a:spcPct val="0"/>
        </a:spcBef>
        <a:spcAft>
          <a:spcPct val="0"/>
        </a:spcAft>
        <a:defRPr kumimoji="1" sz="4400">
          <a:solidFill>
            <a:schemeClr val="tx1"/>
          </a:solidFill>
          <a:latin typeface="Calibri" pitchFamily="34" charset="0"/>
          <a:ea typeface="ＭＳ Ｐゴシック" charset="-128"/>
        </a:defRPr>
      </a:lvl6pPr>
      <a:lvl7pPr marL="912660" algn="ctr" rtl="0" fontAlgn="base">
        <a:spcBef>
          <a:spcPct val="0"/>
        </a:spcBef>
        <a:spcAft>
          <a:spcPct val="0"/>
        </a:spcAft>
        <a:defRPr kumimoji="1" sz="4400">
          <a:solidFill>
            <a:schemeClr val="tx1"/>
          </a:solidFill>
          <a:latin typeface="Calibri" pitchFamily="34" charset="0"/>
          <a:ea typeface="ＭＳ Ｐゴシック" charset="-128"/>
        </a:defRPr>
      </a:lvl7pPr>
      <a:lvl8pPr marL="1368986" algn="ctr" rtl="0" fontAlgn="base">
        <a:spcBef>
          <a:spcPct val="0"/>
        </a:spcBef>
        <a:spcAft>
          <a:spcPct val="0"/>
        </a:spcAft>
        <a:defRPr kumimoji="1" sz="4400">
          <a:solidFill>
            <a:schemeClr val="tx1"/>
          </a:solidFill>
          <a:latin typeface="Calibri" pitchFamily="34" charset="0"/>
          <a:ea typeface="ＭＳ Ｐゴシック" charset="-128"/>
        </a:defRPr>
      </a:lvl8pPr>
      <a:lvl9pPr marL="182531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248" indent="-34224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534" indent="-285199"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824" indent="-22816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149"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3482" indent="-2281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981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6141"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2469"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8797" indent="-228164" algn="l" defTabSz="9126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660" rtl="0" eaLnBrk="1" latinLnBrk="0" hangingPunct="1">
        <a:defRPr kumimoji="1" sz="1800" kern="1200">
          <a:solidFill>
            <a:schemeClr val="tx1"/>
          </a:solidFill>
          <a:latin typeface="+mn-lt"/>
          <a:ea typeface="+mn-ea"/>
          <a:cs typeface="+mn-cs"/>
        </a:defRPr>
      </a:lvl1pPr>
      <a:lvl2pPr marL="456329" algn="l" defTabSz="912660" rtl="0" eaLnBrk="1" latinLnBrk="0" hangingPunct="1">
        <a:defRPr kumimoji="1" sz="1800" kern="1200">
          <a:solidFill>
            <a:schemeClr val="tx1"/>
          </a:solidFill>
          <a:latin typeface="+mn-lt"/>
          <a:ea typeface="+mn-ea"/>
          <a:cs typeface="+mn-cs"/>
        </a:defRPr>
      </a:lvl2pPr>
      <a:lvl3pPr marL="912660" algn="l" defTabSz="912660" rtl="0" eaLnBrk="1" latinLnBrk="0" hangingPunct="1">
        <a:defRPr kumimoji="1" sz="1800" kern="1200">
          <a:solidFill>
            <a:schemeClr val="tx1"/>
          </a:solidFill>
          <a:latin typeface="+mn-lt"/>
          <a:ea typeface="+mn-ea"/>
          <a:cs typeface="+mn-cs"/>
        </a:defRPr>
      </a:lvl3pPr>
      <a:lvl4pPr marL="1368986" algn="l" defTabSz="912660" rtl="0" eaLnBrk="1" latinLnBrk="0" hangingPunct="1">
        <a:defRPr kumimoji="1" sz="1800" kern="1200">
          <a:solidFill>
            <a:schemeClr val="tx1"/>
          </a:solidFill>
          <a:latin typeface="+mn-lt"/>
          <a:ea typeface="+mn-ea"/>
          <a:cs typeface="+mn-cs"/>
        </a:defRPr>
      </a:lvl4pPr>
      <a:lvl5pPr marL="1825316" algn="l" defTabSz="912660" rtl="0" eaLnBrk="1" latinLnBrk="0" hangingPunct="1">
        <a:defRPr kumimoji="1" sz="1800" kern="1200">
          <a:solidFill>
            <a:schemeClr val="tx1"/>
          </a:solidFill>
          <a:latin typeface="+mn-lt"/>
          <a:ea typeface="+mn-ea"/>
          <a:cs typeface="+mn-cs"/>
        </a:defRPr>
      </a:lvl5pPr>
      <a:lvl6pPr marL="2281647" algn="l" defTabSz="912660" rtl="0" eaLnBrk="1" latinLnBrk="0" hangingPunct="1">
        <a:defRPr kumimoji="1" sz="1800" kern="1200">
          <a:solidFill>
            <a:schemeClr val="tx1"/>
          </a:solidFill>
          <a:latin typeface="+mn-lt"/>
          <a:ea typeface="+mn-ea"/>
          <a:cs typeface="+mn-cs"/>
        </a:defRPr>
      </a:lvl6pPr>
      <a:lvl7pPr marL="2737979" algn="l" defTabSz="912660" rtl="0" eaLnBrk="1" latinLnBrk="0" hangingPunct="1">
        <a:defRPr kumimoji="1" sz="1800" kern="1200">
          <a:solidFill>
            <a:schemeClr val="tx1"/>
          </a:solidFill>
          <a:latin typeface="+mn-lt"/>
          <a:ea typeface="+mn-ea"/>
          <a:cs typeface="+mn-cs"/>
        </a:defRPr>
      </a:lvl7pPr>
      <a:lvl8pPr marL="3194303" algn="l" defTabSz="912660" rtl="0" eaLnBrk="1" latinLnBrk="0" hangingPunct="1">
        <a:defRPr kumimoji="1" sz="1800" kern="1200">
          <a:solidFill>
            <a:schemeClr val="tx1"/>
          </a:solidFill>
          <a:latin typeface="+mn-lt"/>
          <a:ea typeface="+mn-ea"/>
          <a:cs typeface="+mn-cs"/>
        </a:defRPr>
      </a:lvl8pPr>
      <a:lvl9pPr marL="3650635" algn="l" defTabSz="91266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291" tIns="45647" rIns="91291" bIns="45647"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291" tIns="45647" rIns="91291" bIns="4564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568"/>
            <a:ext cx="2311400" cy="365125"/>
          </a:xfrm>
          <a:prstGeom prst="rect">
            <a:avLst/>
          </a:prstGeom>
        </p:spPr>
        <p:txBody>
          <a:bodyPr vert="horz" lIns="91291" tIns="45647" rIns="91291" bIns="45647" rtlCol="0" anchor="ctr"/>
          <a:lstStyle>
            <a:lvl1pPr algn="l">
              <a:defRPr sz="1200">
                <a:solidFill>
                  <a:schemeClr val="tx1">
                    <a:tint val="75000"/>
                  </a:schemeClr>
                </a:solidFill>
                <a:latin typeface="Arial" charset="0"/>
                <a:ea typeface="ＭＳ Ｐゴシック" charset="-128"/>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2" y="6356568"/>
            <a:ext cx="3136900" cy="365125"/>
          </a:xfrm>
          <a:prstGeom prst="rect">
            <a:avLst/>
          </a:prstGeom>
        </p:spPr>
        <p:txBody>
          <a:bodyPr vert="horz" lIns="91291" tIns="45647" rIns="91291" bIns="45647" rtlCol="0" anchor="ctr"/>
          <a:lstStyle>
            <a:lvl1pPr algn="ctr">
              <a:defRPr sz="1200">
                <a:solidFill>
                  <a:schemeClr val="tx1">
                    <a:tint val="75000"/>
                  </a:schemeClr>
                </a:solidFill>
                <a:latin typeface="Arial"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1" y="6356568"/>
            <a:ext cx="2311400" cy="365125"/>
          </a:xfrm>
          <a:prstGeom prst="rect">
            <a:avLst/>
          </a:prstGeom>
        </p:spPr>
        <p:txBody>
          <a:bodyPr vert="horz" lIns="91291" tIns="45647" rIns="91291" bIns="45647" rtlCol="0" anchor="ctr"/>
          <a:lstStyle>
            <a:lvl1pPr algn="r">
              <a:defRPr sz="1200">
                <a:solidFill>
                  <a:schemeClr val="tx1">
                    <a:tint val="75000"/>
                  </a:schemeClr>
                </a:solidFill>
                <a:latin typeface="Arial" charset="0"/>
                <a:ea typeface="ＭＳ Ｐゴシック" charset="-128"/>
              </a:defRPr>
            </a:lvl1pPr>
          </a:lstStyle>
          <a:p>
            <a:pPr>
              <a:defRPr/>
            </a:pPr>
            <a:fld id="{17C4E106-E4D4-4543-B6B1-4D754DB7827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65592578"/>
      </p:ext>
    </p:extLst>
  </p:cSld>
  <p:clrMap bg1="lt1" tx1="dk1" bg2="lt2" tx2="dk2" accent1="accent1" accent2="accent2" accent3="accent3" accent4="accent4" accent5="accent5" accent6="accent6" hlink="hlink" folHlink="folHlink"/>
  <p:sldLayoutIdLst>
    <p:sldLayoutId id="2147486369" r:id="rId1"/>
    <p:sldLayoutId id="2147486370" r:id="rId2"/>
    <p:sldLayoutId id="2147486371" r:id="rId3"/>
    <p:sldLayoutId id="2147486372" r:id="rId4"/>
    <p:sldLayoutId id="2147486373" r:id="rId5"/>
    <p:sldLayoutId id="2147486374" r:id="rId6"/>
    <p:sldLayoutId id="2147486375" r:id="rId7"/>
    <p:sldLayoutId id="2147486376" r:id="rId8"/>
    <p:sldLayoutId id="2147486377" r:id="rId9"/>
    <p:sldLayoutId id="2147486378" r:id="rId10"/>
    <p:sldLayoutId id="214748637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466" algn="ctr" rtl="0" fontAlgn="base">
        <a:spcBef>
          <a:spcPct val="0"/>
        </a:spcBef>
        <a:spcAft>
          <a:spcPct val="0"/>
        </a:spcAft>
        <a:defRPr kumimoji="1" sz="4400">
          <a:solidFill>
            <a:schemeClr val="tx1"/>
          </a:solidFill>
          <a:latin typeface="Calibri" pitchFamily="34" charset="0"/>
          <a:ea typeface="ＭＳ Ｐゴシック" charset="-128"/>
        </a:defRPr>
      </a:lvl6pPr>
      <a:lvl7pPr marL="912935" algn="ctr" rtl="0" fontAlgn="base">
        <a:spcBef>
          <a:spcPct val="0"/>
        </a:spcBef>
        <a:spcAft>
          <a:spcPct val="0"/>
        </a:spcAft>
        <a:defRPr kumimoji="1" sz="4400">
          <a:solidFill>
            <a:schemeClr val="tx1"/>
          </a:solidFill>
          <a:latin typeface="Calibri" pitchFamily="34" charset="0"/>
          <a:ea typeface="ＭＳ Ｐゴシック" charset="-128"/>
        </a:defRPr>
      </a:lvl7pPr>
      <a:lvl8pPr marL="1369398" algn="ctr" rtl="0" fontAlgn="base">
        <a:spcBef>
          <a:spcPct val="0"/>
        </a:spcBef>
        <a:spcAft>
          <a:spcPct val="0"/>
        </a:spcAft>
        <a:defRPr kumimoji="1" sz="4400">
          <a:solidFill>
            <a:schemeClr val="tx1"/>
          </a:solidFill>
          <a:latin typeface="Calibri" pitchFamily="34" charset="0"/>
          <a:ea typeface="ＭＳ Ｐゴシック" charset="-128"/>
        </a:defRPr>
      </a:lvl8pPr>
      <a:lvl9pPr marL="182586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351" indent="-342351"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757" indent="-28528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168" indent="-228233"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630" indent="-228233"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4100" indent="-228233"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0567" indent="-228233" algn="l" defTabSz="9129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7033" indent="-228233" algn="l" defTabSz="9129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3499" indent="-228233" algn="l" defTabSz="9129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9965" indent="-228233" algn="l" defTabSz="9129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935" rtl="0" eaLnBrk="1" latinLnBrk="0" hangingPunct="1">
        <a:defRPr kumimoji="1" sz="1800" kern="1200">
          <a:solidFill>
            <a:schemeClr val="tx1"/>
          </a:solidFill>
          <a:latin typeface="+mn-lt"/>
          <a:ea typeface="+mn-ea"/>
          <a:cs typeface="+mn-cs"/>
        </a:defRPr>
      </a:lvl1pPr>
      <a:lvl2pPr marL="456466" algn="l" defTabSz="912935" rtl="0" eaLnBrk="1" latinLnBrk="0" hangingPunct="1">
        <a:defRPr kumimoji="1" sz="1800" kern="1200">
          <a:solidFill>
            <a:schemeClr val="tx1"/>
          </a:solidFill>
          <a:latin typeface="+mn-lt"/>
          <a:ea typeface="+mn-ea"/>
          <a:cs typeface="+mn-cs"/>
        </a:defRPr>
      </a:lvl2pPr>
      <a:lvl3pPr marL="912935" algn="l" defTabSz="912935" rtl="0" eaLnBrk="1" latinLnBrk="0" hangingPunct="1">
        <a:defRPr kumimoji="1" sz="1800" kern="1200">
          <a:solidFill>
            <a:schemeClr val="tx1"/>
          </a:solidFill>
          <a:latin typeface="+mn-lt"/>
          <a:ea typeface="+mn-ea"/>
          <a:cs typeface="+mn-cs"/>
        </a:defRPr>
      </a:lvl3pPr>
      <a:lvl4pPr marL="1369398" algn="l" defTabSz="912935" rtl="0" eaLnBrk="1" latinLnBrk="0" hangingPunct="1">
        <a:defRPr kumimoji="1" sz="1800" kern="1200">
          <a:solidFill>
            <a:schemeClr val="tx1"/>
          </a:solidFill>
          <a:latin typeface="+mn-lt"/>
          <a:ea typeface="+mn-ea"/>
          <a:cs typeface="+mn-cs"/>
        </a:defRPr>
      </a:lvl4pPr>
      <a:lvl5pPr marL="1825866" algn="l" defTabSz="912935" rtl="0" eaLnBrk="1" latinLnBrk="0" hangingPunct="1">
        <a:defRPr kumimoji="1" sz="1800" kern="1200">
          <a:solidFill>
            <a:schemeClr val="tx1"/>
          </a:solidFill>
          <a:latin typeface="+mn-lt"/>
          <a:ea typeface="+mn-ea"/>
          <a:cs typeface="+mn-cs"/>
        </a:defRPr>
      </a:lvl5pPr>
      <a:lvl6pPr marL="2282334" algn="l" defTabSz="912935" rtl="0" eaLnBrk="1" latinLnBrk="0" hangingPunct="1">
        <a:defRPr kumimoji="1" sz="1800" kern="1200">
          <a:solidFill>
            <a:schemeClr val="tx1"/>
          </a:solidFill>
          <a:latin typeface="+mn-lt"/>
          <a:ea typeface="+mn-ea"/>
          <a:cs typeface="+mn-cs"/>
        </a:defRPr>
      </a:lvl6pPr>
      <a:lvl7pPr marL="2738803" algn="l" defTabSz="912935" rtl="0" eaLnBrk="1" latinLnBrk="0" hangingPunct="1">
        <a:defRPr kumimoji="1" sz="1800" kern="1200">
          <a:solidFill>
            <a:schemeClr val="tx1"/>
          </a:solidFill>
          <a:latin typeface="+mn-lt"/>
          <a:ea typeface="+mn-ea"/>
          <a:cs typeface="+mn-cs"/>
        </a:defRPr>
      </a:lvl7pPr>
      <a:lvl8pPr marL="3195265" algn="l" defTabSz="912935" rtl="0" eaLnBrk="1" latinLnBrk="0" hangingPunct="1">
        <a:defRPr kumimoji="1" sz="1800" kern="1200">
          <a:solidFill>
            <a:schemeClr val="tx1"/>
          </a:solidFill>
          <a:latin typeface="+mn-lt"/>
          <a:ea typeface="+mn-ea"/>
          <a:cs typeface="+mn-cs"/>
        </a:defRPr>
      </a:lvl8pPr>
      <a:lvl9pPr marL="3651733" algn="l" defTabSz="91293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image" Target="../media/image5.emf"/><Relationship Id="rId1" Type="http://schemas.openxmlformats.org/officeDocument/2006/relationships/slideLayout" Target="../slideLayouts/slideLayout20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9.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185.xml"/><Relationship Id="rId5" Type="http://schemas.openxmlformats.org/officeDocument/2006/relationships/image" Target="../media/image1.png"/><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508402" y="4914165"/>
            <a:ext cx="6934200" cy="987515"/>
          </a:xfrm>
        </p:spPr>
        <p:txBody>
          <a:bodyPr/>
          <a:lstStyle/>
          <a:p>
            <a:pPr algn="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厚生労働省　雇用均等・児童家庭局　</a:t>
            </a:r>
          </a:p>
          <a:p>
            <a:pPr algn="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雇用均等</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政策課　</a:t>
            </a:r>
            <a:r>
              <a:rPr lang="zh-TW"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均等</a:t>
            </a:r>
            <a:r>
              <a:rPr lang="zh-TW"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業務指導室長</a:t>
            </a:r>
            <a:r>
              <a:rPr lang="zh-TW"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補佐</a:t>
            </a:r>
            <a:endParaRPr lang="en-US" altLang="zh-TW"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中込　左和</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Rectangle 2"/>
          <p:cNvSpPr txBox="1">
            <a:spLocks noChangeArrowheads="1"/>
          </p:cNvSpPr>
          <p:nvPr/>
        </p:nvSpPr>
        <p:spPr bwMode="auto">
          <a:xfrm>
            <a:off x="22503" y="2256593"/>
            <a:ext cx="9905999" cy="1417082"/>
          </a:xfrm>
          <a:prstGeom prst="rect">
            <a:avLst/>
          </a:prstGeom>
          <a:noFill/>
          <a:ln w="9525">
            <a:noFill/>
            <a:miter lim="800000"/>
            <a:headEnd/>
            <a:tailEnd/>
          </a:ln>
        </p:spPr>
        <p:txBody>
          <a:bodyPr vert="horz" wrap="square" lIns="91412" tIns="45705" rIns="91412" bIns="45705"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062" algn="ctr" rtl="0" fontAlgn="base">
              <a:spcBef>
                <a:spcPct val="0"/>
              </a:spcBef>
              <a:spcAft>
                <a:spcPct val="0"/>
              </a:spcAft>
              <a:defRPr kumimoji="1" sz="4400">
                <a:solidFill>
                  <a:schemeClr val="tx1"/>
                </a:solidFill>
                <a:latin typeface="Calibri" pitchFamily="34" charset="0"/>
                <a:ea typeface="ＭＳ Ｐゴシック" charset="-128"/>
              </a:defRPr>
            </a:lvl6pPr>
            <a:lvl7pPr marL="914125" algn="ctr" rtl="0" fontAlgn="base">
              <a:spcBef>
                <a:spcPct val="0"/>
              </a:spcBef>
              <a:spcAft>
                <a:spcPct val="0"/>
              </a:spcAft>
              <a:defRPr kumimoji="1" sz="4400">
                <a:solidFill>
                  <a:schemeClr val="tx1"/>
                </a:solidFill>
                <a:latin typeface="Calibri" pitchFamily="34" charset="0"/>
                <a:ea typeface="ＭＳ Ｐゴシック" charset="-128"/>
              </a:defRPr>
            </a:lvl7pPr>
            <a:lvl8pPr marL="1371187" algn="ctr" rtl="0" fontAlgn="base">
              <a:spcBef>
                <a:spcPct val="0"/>
              </a:spcBef>
              <a:spcAft>
                <a:spcPct val="0"/>
              </a:spcAft>
              <a:defRPr kumimoji="1" sz="4400">
                <a:solidFill>
                  <a:schemeClr val="tx1"/>
                </a:solidFill>
                <a:latin typeface="Calibri" pitchFamily="34" charset="0"/>
                <a:ea typeface="ＭＳ Ｐゴシック" charset="-128"/>
              </a:defRPr>
            </a:lvl8pPr>
            <a:lvl9pPr marL="182825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r>
              <a:rPr lang="ja-JP" altLang="en-US" spc="-150" dirty="0" smtClean="0">
                <a:solidFill>
                  <a:srgbClr val="26968B"/>
                </a:solidFill>
                <a:latin typeface="HGPｺﾞｼｯｸE" pitchFamily="50" charset="-128"/>
                <a:ea typeface="HGPｺﾞｼｯｸE" pitchFamily="50" charset="-128"/>
              </a:rPr>
              <a:t>男女共同参画社会に向けた</a:t>
            </a:r>
            <a:endParaRPr lang="en-US" altLang="ja-JP" spc="-150" dirty="0" smtClean="0">
              <a:solidFill>
                <a:srgbClr val="26968B"/>
              </a:solidFill>
              <a:latin typeface="HGPｺﾞｼｯｸE" pitchFamily="50" charset="-128"/>
              <a:ea typeface="HGPｺﾞｼｯｸE" pitchFamily="50" charset="-128"/>
            </a:endParaRPr>
          </a:p>
          <a:p>
            <a:pPr eaLnBrk="1" hangingPunct="1"/>
            <a:r>
              <a:rPr lang="ja-JP" altLang="en-US" spc="-150" dirty="0" smtClean="0">
                <a:solidFill>
                  <a:srgbClr val="26968B"/>
                </a:solidFill>
                <a:latin typeface="HGPｺﾞｼｯｸE" pitchFamily="50" charset="-128"/>
                <a:ea typeface="HGPｺﾞｼｯｸE" pitchFamily="50" charset="-128"/>
              </a:rPr>
              <a:t>今日の政策課題</a:t>
            </a:r>
            <a:endParaRPr lang="ja-JP" altLang="en-US" spc="-150" dirty="0">
              <a:solidFill>
                <a:srgbClr val="26968B"/>
              </a:solidFill>
              <a:latin typeface="HGPｺﾞｼｯｸE" pitchFamily="50" charset="-128"/>
              <a:ea typeface="HGPｺﾞｼｯｸE" pitchFamily="50" charset="-128"/>
            </a:endParaRPr>
          </a:p>
        </p:txBody>
      </p:sp>
      <p:cxnSp>
        <p:nvCxnSpPr>
          <p:cNvPr id="7" name="直線コネクタ 6"/>
          <p:cNvCxnSpPr/>
          <p:nvPr/>
        </p:nvCxnSpPr>
        <p:spPr>
          <a:xfrm>
            <a:off x="-132565" y="3789040"/>
            <a:ext cx="1021613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303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
            <a:ext cx="8420100" cy="517389"/>
          </a:xfrm>
        </p:spPr>
        <p:txBody>
          <a:bodyPr>
            <a:normAutofit/>
          </a:bodyPr>
          <a:lstStyle/>
          <a:p>
            <a:r>
              <a:rPr lang="ja-JP" altLang="en-US" sz="2400" b="1" dirty="0" smtClean="0">
                <a:latin typeface="+mn-ea"/>
                <a:ea typeface="+mn-ea"/>
                <a:cs typeface="メイリオ" panose="020B0604030504040204" pitchFamily="50" charset="-128"/>
              </a:rPr>
              <a:t>認　定</a:t>
            </a:r>
            <a:endParaRPr kumimoji="1" lang="ja-JP" altLang="en-US" sz="2400" b="1" dirty="0">
              <a:latin typeface="+mn-ea"/>
              <a:ea typeface="+mn-ea"/>
              <a:cs typeface="メイリオ" panose="020B0604030504040204" pitchFamily="50" charset="-128"/>
            </a:endParaRPr>
          </a:p>
        </p:txBody>
      </p:sp>
      <p:sp>
        <p:nvSpPr>
          <p:cNvPr id="5" name="テキスト ボックス 4"/>
          <p:cNvSpPr txBox="1"/>
          <p:nvPr/>
        </p:nvSpPr>
        <p:spPr>
          <a:xfrm>
            <a:off x="-15552" y="407120"/>
            <a:ext cx="9906000" cy="959237"/>
          </a:xfrm>
          <a:prstGeom prst="rect">
            <a:avLst/>
          </a:prstGeom>
          <a:noFill/>
        </p:spPr>
        <p:txBody>
          <a:bodyPr wrap="square" rtlCol="0">
            <a:spAutoFit/>
          </a:bodyPr>
          <a:lstStyle/>
          <a:p>
            <a:pPr marL="360363" indent="-360363"/>
            <a:r>
              <a:rPr lang="ja-JP" altLang="en-US" sz="1600" dirty="0" smtClean="0">
                <a:solidFill>
                  <a:prstClr val="black"/>
                </a:solidFill>
              </a:rPr>
              <a:t>　</a:t>
            </a:r>
            <a:r>
              <a:rPr lang="ja-JP" altLang="en-US" sz="1500" dirty="0" smtClean="0">
                <a:solidFill>
                  <a:prstClr val="black"/>
                </a:solidFill>
                <a:latin typeface="+mn-ea"/>
                <a:ea typeface="+mn-ea"/>
                <a:cs typeface="メイリオ" panose="020B0604030504040204" pitchFamily="50" charset="-128"/>
              </a:rPr>
              <a:t>○ 行動計画の策定・届出を行った企業のうち、女性の活躍推進に関する取組の実施状況等が優良な企業  </a:t>
            </a:r>
            <a:endParaRPr lang="en-US" altLang="ja-JP" sz="1500" dirty="0" smtClean="0">
              <a:solidFill>
                <a:prstClr val="black"/>
              </a:solidFill>
              <a:latin typeface="+mn-ea"/>
              <a:ea typeface="+mn-ea"/>
              <a:cs typeface="メイリオ" panose="020B0604030504040204" pitchFamily="50" charset="-128"/>
            </a:endParaRPr>
          </a:p>
          <a:p>
            <a:pPr marL="360363" indent="-360363"/>
            <a:r>
              <a:rPr lang="en-US" altLang="ja-JP" sz="1500" dirty="0">
                <a:solidFill>
                  <a:prstClr val="black"/>
                </a:solidFill>
                <a:latin typeface="+mn-ea"/>
                <a:ea typeface="+mn-ea"/>
                <a:cs typeface="メイリオ" panose="020B0604030504040204" pitchFamily="50" charset="-128"/>
              </a:rPr>
              <a:t> </a:t>
            </a:r>
            <a:r>
              <a:rPr lang="en-US" altLang="ja-JP" sz="1500" dirty="0" smtClean="0">
                <a:solidFill>
                  <a:prstClr val="black"/>
                </a:solidFill>
                <a:latin typeface="+mn-ea"/>
                <a:ea typeface="+mn-ea"/>
                <a:cs typeface="メイリオ" panose="020B0604030504040204" pitchFamily="50" charset="-128"/>
              </a:rPr>
              <a:t>     </a:t>
            </a:r>
            <a:r>
              <a:rPr lang="ja-JP" altLang="en-US" sz="1500" dirty="0" smtClean="0">
                <a:solidFill>
                  <a:prstClr val="black"/>
                </a:solidFill>
                <a:latin typeface="+mn-ea"/>
                <a:ea typeface="+mn-ea"/>
                <a:cs typeface="メイリオ" panose="020B0604030504040204" pitchFamily="50" charset="-128"/>
              </a:rPr>
              <a:t>は</a:t>
            </a:r>
            <a:r>
              <a:rPr lang="en-US" altLang="ja-JP" sz="1500" dirty="0" smtClean="0">
                <a:solidFill>
                  <a:prstClr val="black"/>
                </a:solidFill>
                <a:latin typeface="+mn-ea"/>
                <a:ea typeface="+mn-ea"/>
                <a:cs typeface="メイリオ" panose="020B0604030504040204" pitchFamily="50" charset="-128"/>
              </a:rPr>
              <a:t>､</a:t>
            </a:r>
            <a:r>
              <a:rPr lang="ja-JP" altLang="en-US" sz="1500" dirty="0" smtClean="0">
                <a:solidFill>
                  <a:prstClr val="black"/>
                </a:solidFill>
                <a:latin typeface="+mn-ea"/>
                <a:ea typeface="+mn-ea"/>
                <a:cs typeface="メイリオ" panose="020B0604030504040204" pitchFamily="50" charset="-128"/>
              </a:rPr>
              <a:t>都道府県労働局への申請により、厚生労働大臣の認定を受けることができる。</a:t>
            </a:r>
            <a:endParaRPr lang="en-US" altLang="ja-JP" sz="1500" dirty="0">
              <a:solidFill>
                <a:prstClr val="black"/>
              </a:solidFill>
              <a:latin typeface="+mn-ea"/>
              <a:ea typeface="+mn-ea"/>
              <a:cs typeface="メイリオ" panose="020B0604030504040204" pitchFamily="50" charset="-128"/>
            </a:endParaRPr>
          </a:p>
          <a:p>
            <a:pPr marL="360363" indent="-360363">
              <a:lnSpc>
                <a:spcPts val="1000"/>
              </a:lnSpc>
            </a:pPr>
            <a:r>
              <a:rPr lang="ja-JP" altLang="en-US" sz="1500" dirty="0" smtClean="0">
                <a:solidFill>
                  <a:prstClr val="black"/>
                </a:solidFill>
                <a:latin typeface="+mn-ea"/>
                <a:ea typeface="+mn-ea"/>
                <a:cs typeface="メイリオ" panose="020B0604030504040204" pitchFamily="50" charset="-128"/>
              </a:rPr>
              <a:t>　　　</a:t>
            </a:r>
            <a:endParaRPr lang="en-US" altLang="ja-JP" sz="1500" dirty="0" smtClean="0">
              <a:solidFill>
                <a:prstClr val="black"/>
              </a:solidFill>
              <a:latin typeface="+mn-ea"/>
              <a:ea typeface="+mn-ea"/>
              <a:cs typeface="メイリオ" panose="020B0604030504040204" pitchFamily="50" charset="-128"/>
            </a:endParaRPr>
          </a:p>
          <a:p>
            <a:pPr marL="360363" indent="-360363"/>
            <a:r>
              <a:rPr lang="ja-JP" altLang="en-US" sz="1500" dirty="0">
                <a:solidFill>
                  <a:prstClr val="black"/>
                </a:solidFill>
                <a:latin typeface="+mn-ea"/>
                <a:ea typeface="+mn-ea"/>
                <a:cs typeface="メイリオ" panose="020B0604030504040204" pitchFamily="50" charset="-128"/>
              </a:rPr>
              <a:t> </a:t>
            </a:r>
            <a:r>
              <a:rPr lang="ja-JP" altLang="en-US" sz="1500" dirty="0" smtClean="0">
                <a:solidFill>
                  <a:prstClr val="black"/>
                </a:solidFill>
                <a:latin typeface="+mn-ea"/>
                <a:ea typeface="+mn-ea"/>
                <a:cs typeface="メイリオ" panose="020B0604030504040204" pitchFamily="50" charset="-128"/>
              </a:rPr>
              <a:t> ○ 認定を受けた企業は</a:t>
            </a:r>
            <a:r>
              <a:rPr lang="en-US" altLang="ja-JP" sz="1500" dirty="0" smtClean="0">
                <a:solidFill>
                  <a:prstClr val="black"/>
                </a:solidFill>
                <a:latin typeface="+mn-ea"/>
                <a:ea typeface="+mn-ea"/>
                <a:cs typeface="メイリオ" panose="020B0604030504040204" pitchFamily="50" charset="-128"/>
              </a:rPr>
              <a:t>､</a:t>
            </a:r>
            <a:r>
              <a:rPr lang="ja-JP" altLang="en-US" sz="1500" dirty="0" smtClean="0">
                <a:solidFill>
                  <a:prstClr val="black"/>
                </a:solidFill>
                <a:latin typeface="+mn-ea"/>
                <a:ea typeface="+mn-ea"/>
                <a:cs typeface="メイリオ" panose="020B0604030504040204" pitchFamily="50" charset="-128"/>
              </a:rPr>
              <a:t>厚生労働大臣が定める認定マーク（えるぼしマーク）を商品などに付すことができる。</a:t>
            </a:r>
            <a:r>
              <a:rPr lang="ja-JP" altLang="en-US" sz="1600" dirty="0" smtClean="0">
                <a:solidFill>
                  <a:prstClr val="black"/>
                </a:solidFill>
                <a:latin typeface="+mn-ea"/>
                <a:ea typeface="+mn-ea"/>
                <a:cs typeface="メイリオ" panose="020B0604030504040204" pitchFamily="50" charset="-128"/>
              </a:rPr>
              <a:t>　</a:t>
            </a:r>
            <a:endParaRPr lang="en-US" altLang="ja-JP" sz="1600" dirty="0" smtClean="0">
              <a:solidFill>
                <a:prstClr val="black"/>
              </a:solidFill>
              <a:latin typeface="+mn-ea"/>
              <a:ea typeface="+mn-ea"/>
              <a:cs typeface="メイリオ" panose="020B0604030504040204" pitchFamily="50" charset="-128"/>
            </a:endParaRPr>
          </a:p>
        </p:txBody>
      </p:sp>
      <p:sp>
        <p:nvSpPr>
          <p:cNvPr id="4" name="テキスト ボックス 3"/>
          <p:cNvSpPr txBox="1"/>
          <p:nvPr/>
        </p:nvSpPr>
        <p:spPr>
          <a:xfrm>
            <a:off x="6168147" y="1583795"/>
            <a:ext cx="3737865" cy="276999"/>
          </a:xfrm>
          <a:prstGeom prst="rect">
            <a:avLst/>
          </a:prstGeom>
          <a:noFill/>
        </p:spPr>
        <p:txBody>
          <a:bodyPr wrap="square" rtlCol="0">
            <a:spAutoFit/>
          </a:bodyPr>
          <a:lstStyle/>
          <a:p>
            <a:pPr algn="just"/>
            <a:r>
              <a:rPr lang="en-US" altLang="ja-JP" sz="1200" dirty="0" smtClean="0">
                <a:solidFill>
                  <a:prstClr val="black"/>
                </a:solidFill>
              </a:rPr>
              <a:t>※</a:t>
            </a:r>
            <a:r>
              <a:rPr lang="ja-JP" altLang="en-US" sz="1200" dirty="0" smtClean="0">
                <a:solidFill>
                  <a:prstClr val="black"/>
                </a:solidFill>
              </a:rPr>
              <a:t>　法施行前からの実績の推移を含めることが可能</a:t>
            </a:r>
            <a:endParaRPr lang="ja-JP" altLang="en-US" dirty="0" smtClean="0">
              <a:solidFill>
                <a:prstClr val="black"/>
              </a:solidFill>
            </a:endParaRPr>
          </a:p>
        </p:txBody>
      </p:sp>
      <p:sp>
        <p:nvSpPr>
          <p:cNvPr id="9" name="テキスト ボックス 8"/>
          <p:cNvSpPr txBox="1"/>
          <p:nvPr/>
        </p:nvSpPr>
        <p:spPr>
          <a:xfrm>
            <a:off x="-464610" y="1417911"/>
            <a:ext cx="9921552" cy="369332"/>
          </a:xfrm>
          <a:prstGeom prst="rect">
            <a:avLst/>
          </a:prstGeom>
          <a:noFill/>
        </p:spPr>
        <p:txBody>
          <a:bodyPr wrap="square" rtlCol="0">
            <a:spAutoFit/>
          </a:bodyPr>
          <a:lstStyle/>
          <a:p>
            <a:pPr algn="ctr"/>
            <a:r>
              <a:rPr lang="ja-JP" altLang="en-US" dirty="0" smtClean="0">
                <a:solidFill>
                  <a:prstClr val="black"/>
                </a:solidFill>
                <a:latin typeface="+mn-ea"/>
                <a:ea typeface="+mn-ea"/>
                <a:cs typeface="メイリオ" panose="020B0604030504040204" pitchFamily="50" charset="-128"/>
              </a:rPr>
              <a:t>認定の段階</a:t>
            </a:r>
            <a:endParaRPr lang="en-US" altLang="ja-JP" dirty="0" smtClean="0">
              <a:solidFill>
                <a:prstClr val="black"/>
              </a:solidFill>
              <a:latin typeface="+mn-ea"/>
              <a:ea typeface="+mn-ea"/>
              <a:cs typeface="メイリオ" panose="020B0604030504040204" pitchFamily="50" charset="-128"/>
            </a:endParaRPr>
          </a:p>
        </p:txBody>
      </p:sp>
      <p:sp>
        <p:nvSpPr>
          <p:cNvPr id="10" name="テキスト ボックス 9"/>
          <p:cNvSpPr txBox="1"/>
          <p:nvPr/>
        </p:nvSpPr>
        <p:spPr>
          <a:xfrm>
            <a:off x="64626" y="6014759"/>
            <a:ext cx="9753600" cy="830997"/>
          </a:xfrm>
          <a:prstGeom prst="rect">
            <a:avLst/>
          </a:prstGeom>
          <a:noFill/>
        </p:spPr>
        <p:txBody>
          <a:bodyPr wrap="square" rtlCol="0">
            <a:spAutoFit/>
          </a:bodyPr>
          <a:lstStyle/>
          <a:p>
            <a:pPr marL="360363" indent="-360363"/>
            <a:r>
              <a:rPr lang="ja-JP" altLang="en-US" sz="1200" dirty="0" smtClean="0">
                <a:solidFill>
                  <a:prstClr val="black"/>
                </a:solidFill>
              </a:rPr>
              <a:t>★</a:t>
            </a:r>
            <a:r>
              <a:rPr lang="en-US" altLang="ja-JP" sz="1200" dirty="0" smtClean="0">
                <a:solidFill>
                  <a:prstClr val="black"/>
                </a:solidFill>
              </a:rPr>
              <a:t>【</a:t>
            </a:r>
            <a:r>
              <a:rPr lang="ja-JP" altLang="en-US" sz="1200" dirty="0" smtClean="0">
                <a:solidFill>
                  <a:prstClr val="black"/>
                </a:solidFill>
              </a:rPr>
              <a:t>別紙</a:t>
            </a:r>
            <a:r>
              <a:rPr lang="en-US" altLang="ja-JP" sz="1200" dirty="0" smtClean="0">
                <a:solidFill>
                  <a:prstClr val="black"/>
                </a:solidFill>
              </a:rPr>
              <a:t>】</a:t>
            </a:r>
            <a:r>
              <a:rPr lang="ja-JP" altLang="en-US" sz="1200" dirty="0" smtClean="0">
                <a:solidFill>
                  <a:prstClr val="black"/>
                </a:solidFill>
              </a:rPr>
              <a:t>に掲げる基準以外のその他の基準</a:t>
            </a:r>
            <a:endParaRPr lang="en-US" altLang="ja-JP" sz="1200" dirty="0" smtClean="0">
              <a:solidFill>
                <a:prstClr val="black"/>
              </a:solidFill>
            </a:endParaRPr>
          </a:p>
          <a:p>
            <a:pPr marL="360363" indent="-360363"/>
            <a:r>
              <a:rPr lang="ja-JP" altLang="en-US" sz="1200" dirty="0" smtClean="0">
                <a:solidFill>
                  <a:prstClr val="black"/>
                </a:solidFill>
              </a:rPr>
              <a:t>○　事業主行動計画策定指針に照らして適切な一般事業主行動計画を定めたこと。</a:t>
            </a:r>
            <a:endParaRPr lang="en-US" altLang="ja-JP" sz="1200" dirty="0" smtClean="0">
              <a:solidFill>
                <a:prstClr val="black"/>
              </a:solidFill>
            </a:endParaRPr>
          </a:p>
          <a:p>
            <a:pPr marL="360363" indent="-360363"/>
            <a:r>
              <a:rPr lang="ja-JP" altLang="en-US" sz="1200" dirty="0" smtClean="0">
                <a:solidFill>
                  <a:prstClr val="black"/>
                </a:solidFill>
              </a:rPr>
              <a:t>○　定めた一般事業主行動計画について、適切に公表及び労働者の周知をしたこと。</a:t>
            </a:r>
            <a:endParaRPr lang="en-US" altLang="ja-JP" sz="1200" dirty="0" smtClean="0">
              <a:solidFill>
                <a:prstClr val="black"/>
              </a:solidFill>
            </a:endParaRPr>
          </a:p>
          <a:p>
            <a:pPr marL="360363" indent="-360363"/>
            <a:r>
              <a:rPr lang="ja-JP" altLang="en-US" sz="1200" dirty="0" smtClean="0">
                <a:solidFill>
                  <a:prstClr val="black"/>
                </a:solidFill>
              </a:rPr>
              <a:t>○　法及び法に基づく命令その他関係法令に違反する重大な事実がないこと。</a:t>
            </a:r>
            <a:endParaRPr lang="en-US" altLang="ja-JP" sz="1200" dirty="0">
              <a:solidFill>
                <a:prstClr val="black"/>
              </a:solidFill>
            </a:endParaRPr>
          </a:p>
        </p:txBody>
      </p:sp>
      <p:sp>
        <p:nvSpPr>
          <p:cNvPr id="12" name="スライド番号プレースホルダ 4"/>
          <p:cNvSpPr txBox="1">
            <a:spLocks/>
          </p:cNvSpPr>
          <p:nvPr/>
        </p:nvSpPr>
        <p:spPr>
          <a:xfrm>
            <a:off x="7619842" y="6492900"/>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062"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125"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187"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25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5312" algn="l" defTabSz="914125" rtl="0" eaLnBrk="1" latinLnBrk="0" hangingPunct="1">
              <a:defRPr kumimoji="1" kern="1200">
                <a:solidFill>
                  <a:schemeClr val="tx1"/>
                </a:solidFill>
                <a:latin typeface="Arial" pitchFamily="34" charset="0"/>
                <a:ea typeface="ＭＳ Ｐゴシック" pitchFamily="50" charset="-128"/>
                <a:cs typeface="+mn-cs"/>
              </a:defRPr>
            </a:lvl6pPr>
            <a:lvl7pPr marL="2742375" algn="l" defTabSz="914125" rtl="0" eaLnBrk="1" latinLnBrk="0" hangingPunct="1">
              <a:defRPr kumimoji="1" kern="1200">
                <a:solidFill>
                  <a:schemeClr val="tx1"/>
                </a:solidFill>
                <a:latin typeface="Arial" pitchFamily="34" charset="0"/>
                <a:ea typeface="ＭＳ Ｐゴシック" pitchFamily="50" charset="-128"/>
                <a:cs typeface="+mn-cs"/>
              </a:defRPr>
            </a:lvl7pPr>
            <a:lvl8pPr marL="3199437" algn="l" defTabSz="914125" rtl="0" eaLnBrk="1" latinLnBrk="0" hangingPunct="1">
              <a:defRPr kumimoji="1" kern="1200">
                <a:solidFill>
                  <a:schemeClr val="tx1"/>
                </a:solidFill>
                <a:latin typeface="Arial" pitchFamily="34" charset="0"/>
                <a:ea typeface="ＭＳ Ｐゴシック" pitchFamily="50" charset="-128"/>
                <a:cs typeface="+mn-cs"/>
              </a:defRPr>
            </a:lvl8pPr>
            <a:lvl9pPr marL="3656500" algn="l" defTabSz="914125" rtl="0" eaLnBrk="1" latinLnBrk="0" hangingPunct="1">
              <a:defRPr kumimoji="1" kern="1200">
                <a:solidFill>
                  <a:schemeClr val="tx1"/>
                </a:solidFill>
                <a:latin typeface="Arial" pitchFamily="34" charset="0"/>
                <a:ea typeface="ＭＳ Ｐゴシック" pitchFamily="50" charset="-128"/>
                <a:cs typeface="+mn-cs"/>
              </a:defRPr>
            </a:lvl9pPr>
          </a:lstStyle>
          <a:p>
            <a:pPr algn="r">
              <a:defRPr/>
            </a:pPr>
            <a:fld id="{A5A05A7F-8CE3-4109-9362-34BB9F9E23C9}" type="slidenum">
              <a:rPr lang="ja-JP" altLang="en-US" sz="1400" smtClean="0">
                <a:solidFill>
                  <a:prstClr val="black"/>
                </a:solidFill>
                <a:cs typeface="Arial" pitchFamily="34" charset="0"/>
              </a:rPr>
              <a:pPr algn="r">
                <a:defRPr/>
              </a:pPr>
              <a:t>9</a:t>
            </a:fld>
            <a:endParaRPr lang="ja-JP" altLang="en-US" sz="1400" dirty="0">
              <a:solidFill>
                <a:prstClr val="black"/>
              </a:solidFill>
              <a:cs typeface="Arial"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2278478979"/>
              </p:ext>
            </p:extLst>
          </p:nvPr>
        </p:nvGraphicFramePr>
        <p:xfrm>
          <a:off x="407495" y="1867388"/>
          <a:ext cx="9257837" cy="4126897"/>
        </p:xfrm>
        <a:graphic>
          <a:graphicData uri="http://schemas.openxmlformats.org/drawingml/2006/table">
            <a:tbl>
              <a:tblPr firstRow="1" bandRow="1">
                <a:tableStyleId>{5C22544A-7EE6-4342-B048-85BDC9FD1C3A}</a:tableStyleId>
              </a:tblPr>
              <a:tblGrid>
                <a:gridCol w="2654270"/>
                <a:gridCol w="6603567"/>
              </a:tblGrid>
              <a:tr h="1350150">
                <a:tc>
                  <a:txBody>
                    <a:bodyPr/>
                    <a:lstStyle/>
                    <a:p>
                      <a:endParaRPr kumimoji="1" lang="ja-JP" altLang="en-US" sz="1100" b="0" dirty="0">
                        <a:solidFill>
                          <a:schemeClr val="tx1"/>
                        </a:solidFill>
                      </a:endParaRPr>
                    </a:p>
                  </a:txBody>
                  <a:tcPr marL="91443" marR="91443" marT="45710" marB="4571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500"/>
                        </a:lnSpc>
                        <a:defRPr/>
                      </a:pPr>
                      <a:endParaRPr lang="en-US" altLang="ja-JP" sz="1100" b="0" dirty="0" smtClean="0">
                        <a:solidFill>
                          <a:schemeClr val="tx1"/>
                        </a:solidFill>
                        <a:latin typeface="メイリオ" pitchFamily="50" charset="-128"/>
                        <a:ea typeface="メイリオ" pitchFamily="50" charset="-128"/>
                        <a:cs typeface="メイリオ" pitchFamily="50" charset="-128"/>
                      </a:endParaRPr>
                    </a:p>
                    <a:p>
                      <a:pPr algn="just">
                        <a:defRPr/>
                      </a:pPr>
                      <a:r>
                        <a:rPr lang="ja-JP" altLang="en-US" sz="1100" b="0" spc="0" dirty="0" smtClean="0">
                          <a:solidFill>
                            <a:schemeClr val="tx1"/>
                          </a:solidFill>
                          <a:latin typeface="メイリオ" pitchFamily="50" charset="-128"/>
                          <a:ea typeface="メイリオ" pitchFamily="50" charset="-128"/>
                          <a:cs typeface="メイリオ" pitchFamily="50" charset="-128"/>
                        </a:rPr>
                        <a:t>●</a:t>
                      </a:r>
                      <a:r>
                        <a:rPr lang="ja-JP" altLang="en-US" sz="1100" b="0" spc="-30" dirty="0" smtClean="0">
                          <a:solidFill>
                            <a:schemeClr val="tx1"/>
                          </a:solidFill>
                          <a:latin typeface="メイリオ" pitchFamily="50" charset="-128"/>
                          <a:ea typeface="メイリオ" pitchFamily="50" charset="-128"/>
                          <a:cs typeface="メイリオ" pitchFamily="50" charset="-128"/>
                        </a:rPr>
                        <a:t>次ページに掲げる５つの基準のうち</a:t>
                      </a:r>
                      <a:r>
                        <a:rPr lang="ja-JP" altLang="en-US" sz="1100" b="1" spc="-30" dirty="0" smtClean="0">
                          <a:solidFill>
                            <a:srgbClr val="FF0066"/>
                          </a:solidFill>
                          <a:latin typeface="メイリオ" pitchFamily="50" charset="-128"/>
                          <a:ea typeface="メイリオ" pitchFamily="50" charset="-128"/>
                          <a:cs typeface="メイリオ" pitchFamily="50" charset="-128"/>
                        </a:rPr>
                        <a:t>１つ又は２つ</a:t>
                      </a:r>
                      <a:r>
                        <a:rPr lang="ja-JP" altLang="en-US" sz="1100" b="0" spc="-30" dirty="0" smtClean="0">
                          <a:solidFill>
                            <a:schemeClr val="tx1"/>
                          </a:solidFill>
                          <a:latin typeface="メイリオ" pitchFamily="50" charset="-128"/>
                          <a:ea typeface="メイリオ" pitchFamily="50" charset="-128"/>
                          <a:cs typeface="メイリオ" pitchFamily="50" charset="-128"/>
                        </a:rPr>
                        <a:t>の基準を満たし、その実績を</a:t>
                      </a:r>
                      <a:r>
                        <a:rPr lang="ja-JP" altLang="en-US" sz="1100" b="1" spc="-30" dirty="0" smtClean="0">
                          <a:solidFill>
                            <a:srgbClr val="FF0066"/>
                          </a:solidFill>
                          <a:latin typeface="メイリオ" pitchFamily="50" charset="-128"/>
                          <a:ea typeface="メイリオ" pitchFamily="50" charset="-128"/>
                          <a:cs typeface="メイリオ" pitchFamily="50" charset="-128"/>
                        </a:rPr>
                        <a:t>厚生労働省のウェブサイ　</a:t>
                      </a:r>
                      <a:endParaRPr lang="en-US" altLang="ja-JP" sz="1100" b="1" spc="-30" dirty="0" smtClean="0">
                        <a:solidFill>
                          <a:srgbClr val="FF0066"/>
                        </a:solidFill>
                        <a:latin typeface="メイリオ" pitchFamily="50" charset="-128"/>
                        <a:ea typeface="メイリオ" pitchFamily="50" charset="-128"/>
                        <a:cs typeface="メイリオ" pitchFamily="50" charset="-128"/>
                      </a:endParaRPr>
                    </a:p>
                    <a:p>
                      <a:pPr algn="just">
                        <a:defRPr/>
                      </a:pPr>
                      <a:r>
                        <a:rPr lang="ja-JP" altLang="en-US" sz="1100" b="1" spc="-30" smtClean="0">
                          <a:solidFill>
                            <a:srgbClr val="FF0066"/>
                          </a:solidFill>
                          <a:latin typeface="メイリオ" pitchFamily="50" charset="-128"/>
                          <a:ea typeface="メイリオ" pitchFamily="50" charset="-128"/>
                          <a:cs typeface="メイリオ" pitchFamily="50" charset="-128"/>
                        </a:rPr>
                        <a:t>　ト</a:t>
                      </a:r>
                      <a:r>
                        <a:rPr lang="ja-JP" altLang="en-US" sz="1100" b="1" smtClean="0">
                          <a:solidFill>
                            <a:srgbClr val="FF0066"/>
                          </a:solidFill>
                          <a:latin typeface="メイリオ" pitchFamily="50" charset="-128"/>
                          <a:ea typeface="メイリオ" pitchFamily="50" charset="-128"/>
                          <a:cs typeface="メイリオ" pitchFamily="50" charset="-128"/>
                        </a:rPr>
                        <a:t>に</a:t>
                      </a:r>
                      <a:r>
                        <a:rPr lang="ja-JP" altLang="en-US" sz="1100" b="1" dirty="0" smtClean="0">
                          <a:solidFill>
                            <a:srgbClr val="FF0066"/>
                          </a:solidFill>
                          <a:latin typeface="メイリオ" pitchFamily="50" charset="-128"/>
                          <a:ea typeface="メイリオ" pitchFamily="50" charset="-128"/>
                          <a:cs typeface="メイリオ" pitchFamily="50" charset="-128"/>
                        </a:rPr>
                        <a:t>毎年公表</a:t>
                      </a:r>
                      <a:r>
                        <a:rPr lang="ja-JP" altLang="en-US" sz="1100" b="0" dirty="0" smtClean="0">
                          <a:solidFill>
                            <a:schemeClr val="tx1"/>
                          </a:solidFill>
                          <a:latin typeface="メイリオ" pitchFamily="50" charset="-128"/>
                          <a:ea typeface="メイリオ" pitchFamily="50" charset="-128"/>
                          <a:cs typeface="メイリオ" pitchFamily="50" charset="-128"/>
                        </a:rPr>
                        <a:t>していること。</a:t>
                      </a:r>
                      <a:endParaRPr lang="en-US" altLang="ja-JP" sz="1100" b="0" dirty="0" smtClean="0">
                        <a:solidFill>
                          <a:schemeClr val="tx1"/>
                        </a:solidFill>
                        <a:latin typeface="メイリオ" pitchFamily="50" charset="-128"/>
                        <a:ea typeface="メイリオ" pitchFamily="50" charset="-128"/>
                        <a:cs typeface="メイリオ" pitchFamily="50" charset="-128"/>
                      </a:endParaRPr>
                    </a:p>
                    <a:p>
                      <a:pPr algn="just">
                        <a:lnSpc>
                          <a:spcPts val="600"/>
                        </a:lnSpc>
                        <a:defRPr/>
                      </a:pPr>
                      <a:endParaRPr lang="en-US" altLang="ja-JP" sz="1100" b="0" dirty="0" smtClean="0">
                        <a:solidFill>
                          <a:schemeClr val="tx1"/>
                        </a:solidFill>
                        <a:latin typeface="メイリオ" pitchFamily="50" charset="-128"/>
                        <a:ea typeface="メイリオ" pitchFamily="50" charset="-128"/>
                        <a:cs typeface="メイリオ" pitchFamily="50" charset="-128"/>
                      </a:endParaRPr>
                    </a:p>
                    <a:p>
                      <a:pPr algn="just">
                        <a:defRPr/>
                      </a:pPr>
                      <a:r>
                        <a:rPr lang="ja-JP" altLang="en-US" sz="1100" b="0" spc="0" dirty="0" smtClean="0">
                          <a:solidFill>
                            <a:schemeClr val="tx1"/>
                          </a:solidFill>
                          <a:latin typeface="メイリオ" pitchFamily="50" charset="-128"/>
                          <a:ea typeface="メイリオ" pitchFamily="50" charset="-128"/>
                          <a:cs typeface="メイリオ" pitchFamily="50" charset="-128"/>
                        </a:rPr>
                        <a:t>●</a:t>
                      </a:r>
                      <a:r>
                        <a:rPr lang="ja-JP" altLang="en-US" sz="1100" b="0" spc="-20" dirty="0" smtClean="0">
                          <a:solidFill>
                            <a:schemeClr val="tx1"/>
                          </a:solidFill>
                          <a:latin typeface="メイリオ" pitchFamily="50" charset="-128"/>
                          <a:ea typeface="メイリオ" pitchFamily="50" charset="-128"/>
                          <a:cs typeface="メイリオ" pitchFamily="50" charset="-128"/>
                        </a:rPr>
                        <a:t>満たさない基準については、事業主行動計画策定指針に定められた当該基準に関連する取組</a:t>
                      </a:r>
                      <a:endParaRPr lang="en-US" altLang="ja-JP" sz="1100" b="0" spc="-20" dirty="0" smtClean="0">
                        <a:solidFill>
                          <a:schemeClr val="tx1"/>
                        </a:solidFill>
                        <a:latin typeface="メイリオ" pitchFamily="50" charset="-128"/>
                        <a:ea typeface="メイリオ" pitchFamily="50" charset="-128"/>
                        <a:cs typeface="メイリオ" pitchFamily="50" charset="-128"/>
                      </a:endParaRPr>
                    </a:p>
                    <a:p>
                      <a:pPr algn="just">
                        <a:defRPr/>
                      </a:pPr>
                      <a:r>
                        <a:rPr lang="ja-JP" altLang="en-US" sz="1100" b="0" spc="-20" dirty="0" smtClean="0">
                          <a:solidFill>
                            <a:schemeClr val="tx1"/>
                          </a:solidFill>
                          <a:latin typeface="メイリオ" pitchFamily="50" charset="-128"/>
                          <a:ea typeface="メイリオ" pitchFamily="50" charset="-128"/>
                          <a:cs typeface="メイリオ" pitchFamily="50" charset="-128"/>
                        </a:rPr>
                        <a:t>　を実施し、その取組の実施状況について厚生労働省のウェブサイトに公表するとともに、２年以上連</a:t>
                      </a:r>
                      <a:endParaRPr lang="en-US" altLang="ja-JP" sz="1100" b="0" spc="-20" dirty="0" smtClean="0">
                        <a:solidFill>
                          <a:schemeClr val="tx1"/>
                        </a:solidFill>
                        <a:latin typeface="メイリオ" pitchFamily="50" charset="-128"/>
                        <a:ea typeface="メイリオ" pitchFamily="50" charset="-128"/>
                        <a:cs typeface="メイリオ" pitchFamily="50" charset="-128"/>
                      </a:endParaRPr>
                    </a:p>
                    <a:p>
                      <a:pPr algn="just">
                        <a:defRPr/>
                      </a:pPr>
                      <a:r>
                        <a:rPr lang="ja-JP" altLang="en-US" sz="1100" b="0" spc="-20" dirty="0" smtClean="0">
                          <a:solidFill>
                            <a:schemeClr val="tx1"/>
                          </a:solidFill>
                          <a:latin typeface="メイリオ" pitchFamily="50" charset="-128"/>
                          <a:ea typeface="メイリオ" pitchFamily="50" charset="-128"/>
                          <a:cs typeface="メイリオ" pitchFamily="50" charset="-128"/>
                        </a:rPr>
                        <a:t>　</a:t>
                      </a:r>
                      <a:r>
                        <a:rPr lang="ja-JP" altLang="en-US" sz="1100" b="0" spc="-20" dirty="0" err="1" smtClean="0">
                          <a:solidFill>
                            <a:schemeClr val="tx1"/>
                          </a:solidFill>
                          <a:latin typeface="メイリオ" pitchFamily="50" charset="-128"/>
                          <a:ea typeface="メイリオ" pitchFamily="50" charset="-128"/>
                          <a:cs typeface="メイリオ" pitchFamily="50" charset="-128"/>
                        </a:rPr>
                        <a:t>続して</a:t>
                      </a:r>
                      <a:r>
                        <a:rPr lang="ja-JP" altLang="en-US" sz="1100" b="0" spc="-20" dirty="0" smtClean="0">
                          <a:solidFill>
                            <a:schemeClr val="tx1"/>
                          </a:solidFill>
                          <a:latin typeface="メイリオ" pitchFamily="50" charset="-128"/>
                          <a:ea typeface="メイリオ" pitchFamily="50" charset="-128"/>
                          <a:cs typeface="メイリオ" pitchFamily="50" charset="-128"/>
                        </a:rPr>
                        <a:t>その</a:t>
                      </a:r>
                      <a:r>
                        <a:rPr lang="ja-JP" altLang="en-US" sz="1100" b="0" dirty="0" smtClean="0">
                          <a:solidFill>
                            <a:schemeClr val="tx1"/>
                          </a:solidFill>
                          <a:latin typeface="メイリオ" pitchFamily="50" charset="-128"/>
                          <a:ea typeface="メイリオ" pitchFamily="50" charset="-128"/>
                          <a:cs typeface="メイリオ" pitchFamily="50" charset="-128"/>
                        </a:rPr>
                        <a:t>実績が改善していること。</a:t>
                      </a:r>
                      <a:endParaRPr lang="en-US" altLang="ja-JP" sz="1100" b="0" dirty="0" smtClean="0">
                        <a:solidFill>
                          <a:schemeClr val="tx1"/>
                        </a:solidFill>
                        <a:latin typeface="メイリオ" pitchFamily="50" charset="-128"/>
                        <a:ea typeface="メイリオ" pitchFamily="50" charset="-128"/>
                        <a:cs typeface="メイリオ" pitchFamily="50" charset="-128"/>
                      </a:endParaRPr>
                    </a:p>
                    <a:p>
                      <a:pPr algn="just">
                        <a:lnSpc>
                          <a:spcPts val="600"/>
                        </a:lnSpc>
                        <a:defRPr/>
                      </a:pPr>
                      <a:endParaRPr lang="en-US" altLang="ja-JP" sz="1100" b="0" dirty="0" smtClean="0">
                        <a:solidFill>
                          <a:schemeClr val="tx1"/>
                        </a:solidFill>
                        <a:latin typeface="メイリオ" pitchFamily="50" charset="-128"/>
                        <a:ea typeface="メイリオ" pitchFamily="50" charset="-128"/>
                        <a:cs typeface="メイリオ" pitchFamily="50" charset="-128"/>
                      </a:endParaRPr>
                    </a:p>
                    <a:p>
                      <a:pPr algn="just">
                        <a:lnSpc>
                          <a:spcPts val="500"/>
                        </a:lnSpc>
                        <a:defRPr/>
                      </a:pPr>
                      <a:endParaRPr lang="en-US" altLang="ja-JP" sz="1100" b="0" dirty="0" smtClean="0">
                        <a:solidFill>
                          <a:schemeClr val="tx1"/>
                        </a:solidFill>
                        <a:latin typeface="メイリオ" pitchFamily="50" charset="-128"/>
                        <a:ea typeface="メイリオ" pitchFamily="50" charset="-128"/>
                        <a:cs typeface="メイリオ" pitchFamily="50" charset="-128"/>
                      </a:endParaRPr>
                    </a:p>
                    <a:p>
                      <a:pPr algn="just">
                        <a:defRPr/>
                      </a:pPr>
                      <a:r>
                        <a:rPr lang="ja-JP" altLang="en-US" sz="1100" b="0" dirty="0" smtClean="0">
                          <a:solidFill>
                            <a:schemeClr val="tx1"/>
                          </a:solidFill>
                          <a:latin typeface="メイリオ" pitchFamily="50" charset="-128"/>
                          <a:ea typeface="メイリオ" pitchFamily="50" charset="-128"/>
                          <a:cs typeface="メイリオ" pitchFamily="50" charset="-128"/>
                        </a:rPr>
                        <a:t>●下段の★印に掲げる基準を全て満たすこと。</a:t>
                      </a:r>
                      <a:endParaRPr lang="en-US" altLang="ja-JP" sz="1100" b="0" dirty="0" smtClean="0">
                        <a:solidFill>
                          <a:schemeClr val="tx1"/>
                        </a:solidFill>
                        <a:latin typeface="メイリオ" pitchFamily="50" charset="-128"/>
                        <a:ea typeface="メイリオ" pitchFamily="50" charset="-128"/>
                        <a:cs typeface="メイリオ" pitchFamily="50" charset="-128"/>
                      </a:endParaRPr>
                    </a:p>
                  </a:txBody>
                  <a:tcPr marL="91443" marR="91443" marT="45710" marB="4571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62925">
                <a:tc>
                  <a:txBody>
                    <a:bodyPr/>
                    <a:lstStyle/>
                    <a:p>
                      <a:endParaRPr kumimoji="1" lang="ja-JP" altLang="en-US" sz="1100" dirty="0">
                        <a:solidFill>
                          <a:schemeClr val="tx1"/>
                        </a:solidFill>
                      </a:endParaRPr>
                    </a:p>
                  </a:txBody>
                  <a:tcPr marL="91443" marR="91443" marT="45710" marB="4571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500"/>
                        </a:lnSpc>
                        <a:defRPr/>
                      </a:pPr>
                      <a:endParaRPr lang="en-US" altLang="ja-JP" sz="1100" dirty="0" smtClean="0">
                        <a:latin typeface="メイリオ" pitchFamily="50" charset="-128"/>
                        <a:ea typeface="メイリオ" pitchFamily="50" charset="-128"/>
                        <a:cs typeface="メイリオ" pitchFamily="50" charset="-128"/>
                      </a:endParaRPr>
                    </a:p>
                    <a:p>
                      <a:pPr algn="just">
                        <a:defRPr/>
                      </a:pPr>
                      <a:r>
                        <a:rPr lang="ja-JP" altLang="en-US" sz="1100" dirty="0" smtClean="0">
                          <a:latin typeface="メイリオ" pitchFamily="50" charset="-128"/>
                          <a:ea typeface="メイリオ" pitchFamily="50" charset="-128"/>
                          <a:cs typeface="メイリオ" pitchFamily="50" charset="-128"/>
                        </a:rPr>
                        <a:t>●</a:t>
                      </a:r>
                      <a:r>
                        <a:rPr lang="ja-JP" altLang="en-US" sz="1100" spc="-30" baseline="0" dirty="0" smtClean="0">
                          <a:latin typeface="メイリオ" pitchFamily="50" charset="-128"/>
                          <a:ea typeface="メイリオ" pitchFamily="50" charset="-128"/>
                          <a:cs typeface="メイリオ" pitchFamily="50" charset="-128"/>
                        </a:rPr>
                        <a:t>次ページに掲げる５つの基準のうち</a:t>
                      </a:r>
                      <a:r>
                        <a:rPr lang="ja-JP" altLang="en-US" sz="1100" b="1" spc="-30" baseline="0" dirty="0" smtClean="0">
                          <a:solidFill>
                            <a:srgbClr val="FF0066"/>
                          </a:solidFill>
                          <a:latin typeface="メイリオ" pitchFamily="50" charset="-128"/>
                          <a:ea typeface="メイリオ" pitchFamily="50" charset="-128"/>
                          <a:cs typeface="メイリオ" pitchFamily="50" charset="-128"/>
                        </a:rPr>
                        <a:t>３つ又は４つ</a:t>
                      </a:r>
                      <a:r>
                        <a:rPr lang="ja-JP" altLang="en-US" sz="1100" spc="-30" baseline="0" dirty="0" smtClean="0">
                          <a:latin typeface="メイリオ" pitchFamily="50" charset="-128"/>
                          <a:ea typeface="メイリオ" pitchFamily="50" charset="-128"/>
                          <a:cs typeface="メイリオ" pitchFamily="50" charset="-128"/>
                        </a:rPr>
                        <a:t>の基準を満たし、その実績を</a:t>
                      </a:r>
                      <a:r>
                        <a:rPr lang="ja-JP" altLang="en-US" sz="1100" b="1" dirty="0" smtClean="0">
                          <a:solidFill>
                            <a:srgbClr val="FF0066"/>
                          </a:solidFill>
                          <a:latin typeface="メイリオ" pitchFamily="50" charset="-128"/>
                          <a:ea typeface="メイリオ" pitchFamily="50" charset="-128"/>
                          <a:cs typeface="メイリオ" pitchFamily="50" charset="-128"/>
                        </a:rPr>
                        <a:t>厚生労働省のウェブサ　</a:t>
                      </a:r>
                      <a:endParaRPr lang="en-US" altLang="ja-JP" sz="1100" b="1" dirty="0" smtClean="0">
                        <a:solidFill>
                          <a:srgbClr val="FF0066"/>
                        </a:solidFill>
                        <a:latin typeface="メイリオ" pitchFamily="50" charset="-128"/>
                        <a:ea typeface="メイリオ" pitchFamily="50" charset="-128"/>
                        <a:cs typeface="メイリオ" pitchFamily="50" charset="-128"/>
                      </a:endParaRPr>
                    </a:p>
                    <a:p>
                      <a:pPr algn="just">
                        <a:defRPr/>
                      </a:pPr>
                      <a:r>
                        <a:rPr lang="ja-JP" altLang="en-US" sz="1100" b="1" dirty="0" smtClean="0">
                          <a:solidFill>
                            <a:srgbClr val="FF0066"/>
                          </a:solidFill>
                          <a:latin typeface="メイリオ" pitchFamily="50" charset="-128"/>
                          <a:ea typeface="メイリオ" pitchFamily="50" charset="-128"/>
                          <a:cs typeface="メイリオ" pitchFamily="50" charset="-128"/>
                        </a:rPr>
                        <a:t>　イトに毎年公表</a:t>
                      </a:r>
                      <a:r>
                        <a:rPr lang="ja-JP" altLang="en-US" sz="1100" dirty="0" smtClean="0">
                          <a:latin typeface="メイリオ" pitchFamily="50" charset="-128"/>
                          <a:ea typeface="メイリオ" pitchFamily="50" charset="-128"/>
                          <a:cs typeface="メイリオ" pitchFamily="50" charset="-128"/>
                        </a:rPr>
                        <a:t>していること。</a:t>
                      </a:r>
                      <a:endParaRPr lang="en-US" altLang="ja-JP" sz="1100" dirty="0" smtClean="0">
                        <a:latin typeface="メイリオ" pitchFamily="50" charset="-128"/>
                        <a:ea typeface="メイリオ" pitchFamily="50" charset="-128"/>
                        <a:cs typeface="メイリオ" pitchFamily="50" charset="-128"/>
                      </a:endParaRPr>
                    </a:p>
                    <a:p>
                      <a:pPr algn="just">
                        <a:lnSpc>
                          <a:spcPts val="600"/>
                        </a:lnSpc>
                        <a:defRPr/>
                      </a:pPr>
                      <a:endParaRPr lang="en-US" altLang="ja-JP" sz="1100" dirty="0" smtClean="0">
                        <a:latin typeface="メイリオ" pitchFamily="50" charset="-128"/>
                        <a:ea typeface="メイリオ" pitchFamily="50" charset="-128"/>
                        <a:cs typeface="メイリオ" pitchFamily="50" charset="-128"/>
                      </a:endParaRPr>
                    </a:p>
                    <a:p>
                      <a:pPr algn="just">
                        <a:defRPr/>
                      </a:pPr>
                      <a:r>
                        <a:rPr lang="ja-JP" altLang="en-US" sz="1100" spc="0" baseline="0" dirty="0" smtClean="0">
                          <a:latin typeface="メイリオ" pitchFamily="50" charset="-128"/>
                          <a:ea typeface="メイリオ" pitchFamily="50" charset="-128"/>
                          <a:cs typeface="メイリオ" pitchFamily="50" charset="-128"/>
                        </a:rPr>
                        <a:t>●</a:t>
                      </a:r>
                      <a:r>
                        <a:rPr lang="ja-JP" altLang="en-US" sz="1100" spc="-20" baseline="0" dirty="0" smtClean="0">
                          <a:latin typeface="メイリオ" pitchFamily="50" charset="-128"/>
                          <a:ea typeface="メイリオ" pitchFamily="50" charset="-128"/>
                          <a:cs typeface="メイリオ" pitchFamily="50" charset="-128"/>
                        </a:rPr>
                        <a:t>満たさない基準については、事業主行動計画策定指針に定められた当該</a:t>
                      </a:r>
                      <a:r>
                        <a:rPr lang="ja-JP" altLang="en-US" sz="1100" spc="-20" dirty="0" smtClean="0">
                          <a:latin typeface="メイリオ" pitchFamily="50" charset="-128"/>
                          <a:ea typeface="メイリオ" pitchFamily="50" charset="-128"/>
                          <a:cs typeface="メイリオ" pitchFamily="50" charset="-128"/>
                        </a:rPr>
                        <a:t>基準に関連する取組を実施し、</a:t>
                      </a:r>
                      <a:endParaRPr lang="en-US" altLang="ja-JP" sz="1100" spc="-20" dirty="0" smtClean="0">
                        <a:latin typeface="メイリオ" pitchFamily="50" charset="-128"/>
                        <a:ea typeface="メイリオ" pitchFamily="50" charset="-128"/>
                        <a:cs typeface="メイリオ" pitchFamily="50" charset="-128"/>
                      </a:endParaRPr>
                    </a:p>
                    <a:p>
                      <a:pPr algn="just">
                        <a:defRPr/>
                      </a:pPr>
                      <a:r>
                        <a:rPr lang="ja-JP" altLang="en-US" sz="1100" spc="-20" dirty="0" smtClean="0">
                          <a:latin typeface="メイリオ" pitchFamily="50" charset="-128"/>
                          <a:ea typeface="メイリオ" pitchFamily="50" charset="-128"/>
                          <a:cs typeface="メイリオ" pitchFamily="50" charset="-128"/>
                        </a:rPr>
                        <a:t>　その取組の実施状況について厚生労働省のウェブサイトに公表するとともに、２年以上連続してその</a:t>
                      </a:r>
                      <a:endParaRPr lang="en-US" altLang="ja-JP" sz="1100" spc="-20" dirty="0" smtClean="0">
                        <a:latin typeface="メイリオ" pitchFamily="50" charset="-128"/>
                        <a:ea typeface="メイリオ" pitchFamily="50" charset="-128"/>
                        <a:cs typeface="メイリオ" pitchFamily="50" charset="-128"/>
                      </a:endParaRPr>
                    </a:p>
                    <a:p>
                      <a:pPr algn="just">
                        <a:defRPr/>
                      </a:pPr>
                      <a:r>
                        <a:rPr lang="ja-JP" altLang="en-US" sz="1100" spc="-20" dirty="0" smtClean="0">
                          <a:latin typeface="メイリオ" pitchFamily="50" charset="-128"/>
                          <a:ea typeface="メイリオ" pitchFamily="50" charset="-128"/>
                          <a:cs typeface="メイリオ" pitchFamily="50" charset="-128"/>
                        </a:rPr>
                        <a:t>　実績が改善していること。</a:t>
                      </a:r>
                      <a:endParaRPr lang="en-US" altLang="ja-JP" sz="1100" spc="-20" dirty="0" smtClean="0">
                        <a:latin typeface="メイリオ" pitchFamily="50" charset="-128"/>
                        <a:ea typeface="メイリオ" pitchFamily="50" charset="-128"/>
                        <a:cs typeface="メイリオ" pitchFamily="50" charset="-128"/>
                      </a:endParaRPr>
                    </a:p>
                    <a:p>
                      <a:pPr algn="just">
                        <a:lnSpc>
                          <a:spcPts val="600"/>
                        </a:lnSpc>
                        <a:defRPr/>
                      </a:pPr>
                      <a:endParaRPr lang="en-US" altLang="ja-JP" sz="1100" dirty="0" smtClean="0">
                        <a:latin typeface="メイリオ" pitchFamily="50" charset="-128"/>
                        <a:ea typeface="メイリオ" pitchFamily="50" charset="-128"/>
                        <a:cs typeface="メイリオ" pitchFamily="50" charset="-128"/>
                      </a:endParaRPr>
                    </a:p>
                    <a:p>
                      <a:pPr algn="just">
                        <a:defRPr/>
                      </a:pPr>
                      <a:r>
                        <a:rPr lang="ja-JP" altLang="en-US" sz="1100" dirty="0" smtClean="0">
                          <a:latin typeface="メイリオ" pitchFamily="50" charset="-128"/>
                          <a:ea typeface="メイリオ" pitchFamily="50" charset="-128"/>
                          <a:cs typeface="メイリオ" pitchFamily="50" charset="-128"/>
                        </a:rPr>
                        <a:t>●下段の★印に掲げる基準を全て満たすこと。</a:t>
                      </a:r>
                      <a:endParaRPr lang="en-US" altLang="ja-JP" sz="1100" dirty="0" smtClean="0">
                        <a:latin typeface="メイリオ" pitchFamily="50" charset="-128"/>
                        <a:ea typeface="メイリオ" pitchFamily="50" charset="-128"/>
                        <a:cs typeface="メイリオ" pitchFamily="50" charset="-128"/>
                      </a:endParaRPr>
                    </a:p>
                  </a:txBody>
                  <a:tcPr marL="91443" marR="91443" marT="45710" marB="4571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87312">
                <a:tc>
                  <a:txBody>
                    <a:bodyPr/>
                    <a:lstStyle/>
                    <a:p>
                      <a:endParaRPr kumimoji="1" lang="ja-JP" altLang="en-US" sz="1100" dirty="0">
                        <a:solidFill>
                          <a:schemeClr val="tx1"/>
                        </a:solidFill>
                      </a:endParaRPr>
                    </a:p>
                  </a:txBody>
                  <a:tcPr marL="91443" marR="91443" marT="45710" marB="4571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defRPr/>
                      </a:pPr>
                      <a:endParaRPr lang="en-US" altLang="ja-JP" sz="1100" dirty="0" smtClean="0">
                        <a:latin typeface="メイリオ" pitchFamily="50" charset="-128"/>
                        <a:ea typeface="メイリオ" pitchFamily="50" charset="-128"/>
                        <a:cs typeface="メイリオ" pitchFamily="50" charset="-128"/>
                      </a:endParaRPr>
                    </a:p>
                    <a:p>
                      <a:pPr algn="just">
                        <a:defRPr/>
                      </a:pPr>
                      <a:endParaRPr lang="en-US" altLang="ja-JP" sz="1100" dirty="0" smtClean="0">
                        <a:latin typeface="メイリオ" pitchFamily="50" charset="-128"/>
                        <a:ea typeface="メイリオ" pitchFamily="50" charset="-128"/>
                        <a:cs typeface="メイリオ" pitchFamily="50" charset="-128"/>
                      </a:endParaRPr>
                    </a:p>
                    <a:p>
                      <a:pPr algn="just">
                        <a:defRPr/>
                      </a:pPr>
                      <a:r>
                        <a:rPr lang="ja-JP" altLang="en-US" sz="1100" spc="0" dirty="0" smtClean="0">
                          <a:latin typeface="メイリオ" pitchFamily="50" charset="-128"/>
                          <a:ea typeface="メイリオ" pitchFamily="50" charset="-128"/>
                          <a:cs typeface="メイリオ" pitchFamily="50" charset="-128"/>
                        </a:rPr>
                        <a:t>●</a:t>
                      </a:r>
                      <a:r>
                        <a:rPr lang="ja-JP" altLang="en-US" sz="1100" spc="-20" dirty="0" smtClean="0">
                          <a:latin typeface="メイリオ" pitchFamily="50" charset="-128"/>
                          <a:ea typeface="メイリオ" pitchFamily="50" charset="-128"/>
                          <a:cs typeface="メイリオ" pitchFamily="50" charset="-128"/>
                        </a:rPr>
                        <a:t>次ページに掲げる５つの基準の</a:t>
                      </a:r>
                      <a:r>
                        <a:rPr lang="ja-JP" altLang="en-US" sz="1100" b="1" spc="-20" dirty="0" smtClean="0">
                          <a:solidFill>
                            <a:srgbClr val="FF0066"/>
                          </a:solidFill>
                          <a:latin typeface="メイリオ" pitchFamily="50" charset="-128"/>
                          <a:ea typeface="メイリオ" pitchFamily="50" charset="-128"/>
                          <a:cs typeface="メイリオ" pitchFamily="50" charset="-128"/>
                        </a:rPr>
                        <a:t>全て</a:t>
                      </a:r>
                      <a:r>
                        <a:rPr lang="ja-JP" altLang="en-US" sz="1100" spc="-20" dirty="0" smtClean="0">
                          <a:latin typeface="メイリオ" pitchFamily="50" charset="-128"/>
                          <a:ea typeface="メイリオ" pitchFamily="50" charset="-128"/>
                          <a:cs typeface="メイリオ" pitchFamily="50" charset="-128"/>
                        </a:rPr>
                        <a:t>を満たし、その実績を</a:t>
                      </a:r>
                      <a:r>
                        <a:rPr lang="ja-JP" altLang="en-US" sz="1100" b="1" spc="-20" dirty="0" smtClean="0">
                          <a:solidFill>
                            <a:srgbClr val="FF0066"/>
                          </a:solidFill>
                          <a:latin typeface="メイリオ" pitchFamily="50" charset="-128"/>
                          <a:ea typeface="メイリオ" pitchFamily="50" charset="-128"/>
                          <a:cs typeface="メイリオ" pitchFamily="50" charset="-128"/>
                        </a:rPr>
                        <a:t>厚生労働省のウェブサイトに毎年公表</a:t>
                      </a:r>
                      <a:r>
                        <a:rPr lang="ja-JP" altLang="en-US" sz="1100" spc="-20" dirty="0" smtClean="0">
                          <a:latin typeface="メイリオ" pitchFamily="50" charset="-128"/>
                          <a:ea typeface="メイリオ" pitchFamily="50" charset="-128"/>
                          <a:cs typeface="メイリオ" pitchFamily="50" charset="-128"/>
                        </a:rPr>
                        <a:t>して</a:t>
                      </a:r>
                      <a:endParaRPr lang="en-US" altLang="ja-JP" sz="1100" spc="-20" dirty="0" smtClean="0">
                        <a:latin typeface="メイリオ" pitchFamily="50" charset="-128"/>
                        <a:ea typeface="メイリオ" pitchFamily="50" charset="-128"/>
                        <a:cs typeface="メイリオ" pitchFamily="50" charset="-128"/>
                      </a:endParaRPr>
                    </a:p>
                    <a:p>
                      <a:pPr algn="just">
                        <a:defRPr/>
                      </a:pPr>
                      <a:r>
                        <a:rPr lang="ja-JP" altLang="en-US" sz="1100" spc="-20" dirty="0" smtClean="0">
                          <a:latin typeface="メイリオ" pitchFamily="50" charset="-128"/>
                          <a:ea typeface="メイリオ" pitchFamily="50" charset="-128"/>
                          <a:cs typeface="メイリオ" pitchFamily="50" charset="-128"/>
                        </a:rPr>
                        <a:t>　いること。</a:t>
                      </a:r>
                      <a:endParaRPr lang="en-US" altLang="ja-JP" sz="1100" spc="-20" dirty="0" smtClean="0">
                        <a:latin typeface="メイリオ" pitchFamily="50" charset="-128"/>
                        <a:ea typeface="メイリオ" pitchFamily="50" charset="-128"/>
                        <a:cs typeface="メイリオ" pitchFamily="50" charset="-128"/>
                      </a:endParaRPr>
                    </a:p>
                    <a:p>
                      <a:pPr algn="just">
                        <a:defRPr/>
                      </a:pPr>
                      <a:endParaRPr lang="en-US" altLang="ja-JP" sz="1100" dirty="0" smtClean="0">
                        <a:latin typeface="メイリオ" pitchFamily="50" charset="-128"/>
                        <a:ea typeface="メイリオ" pitchFamily="50" charset="-128"/>
                        <a:cs typeface="メイリオ" pitchFamily="50" charset="-128"/>
                      </a:endParaRPr>
                    </a:p>
                    <a:p>
                      <a:pPr algn="just">
                        <a:defRPr/>
                      </a:pPr>
                      <a:r>
                        <a:rPr lang="ja-JP" altLang="en-US" sz="1100" dirty="0" smtClean="0">
                          <a:latin typeface="メイリオ" pitchFamily="50" charset="-128"/>
                          <a:ea typeface="メイリオ" pitchFamily="50" charset="-128"/>
                          <a:cs typeface="メイリオ" pitchFamily="50" charset="-128"/>
                        </a:rPr>
                        <a:t>●下段の★印に掲げる基準を全て満たすこと。</a:t>
                      </a:r>
                      <a:endParaRPr lang="en-US" altLang="ja-JP" sz="1100" dirty="0" smtClean="0">
                        <a:latin typeface="メイリオ" pitchFamily="50" charset="-128"/>
                        <a:ea typeface="メイリオ" pitchFamily="50" charset="-128"/>
                        <a:cs typeface="メイリオ" pitchFamily="50" charset="-128"/>
                      </a:endParaRPr>
                    </a:p>
                    <a:p>
                      <a:endParaRPr kumimoji="1" lang="ja-JP" altLang="en-US" sz="1100" dirty="0">
                        <a:solidFill>
                          <a:schemeClr val="tx1"/>
                        </a:solidFill>
                      </a:endParaRPr>
                    </a:p>
                  </a:txBody>
                  <a:tcPr marL="91443" marR="91443" marT="45710" marB="4571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正方形/長方形 4"/>
          <p:cNvSpPr>
            <a:spLocks noChangeArrowheads="1"/>
          </p:cNvSpPr>
          <p:nvPr/>
        </p:nvSpPr>
        <p:spPr bwMode="auto">
          <a:xfrm>
            <a:off x="497506" y="2043035"/>
            <a:ext cx="10545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200" b="1" dirty="0">
                <a:latin typeface="メイリオ" pitchFamily="50" charset="-128"/>
                <a:ea typeface="メイリオ" pitchFamily="50" charset="-128"/>
                <a:cs typeface="メイリオ" pitchFamily="50" charset="-128"/>
              </a:rPr>
              <a:t>１段階目</a:t>
            </a:r>
            <a:endParaRPr lang="en-US" altLang="ja-JP" sz="1200" b="1" dirty="0">
              <a:latin typeface="メイリオ" pitchFamily="50" charset="-128"/>
              <a:ea typeface="メイリオ" pitchFamily="50" charset="-128"/>
              <a:cs typeface="メイリオ" pitchFamily="50" charset="-128"/>
            </a:endParaRPr>
          </a:p>
        </p:txBody>
      </p:sp>
      <p:pic>
        <p:nvPicPr>
          <p:cNvPr id="15" name="図 25"/>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217163" y="1957774"/>
            <a:ext cx="1170131" cy="123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26"/>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176015" y="3293985"/>
            <a:ext cx="1230353" cy="127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4"/>
          <p:cNvSpPr>
            <a:spLocks noChangeArrowheads="1"/>
          </p:cNvSpPr>
          <p:nvPr/>
        </p:nvSpPr>
        <p:spPr bwMode="auto">
          <a:xfrm>
            <a:off x="497506" y="3474005"/>
            <a:ext cx="10545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200" b="1" dirty="0" smtClean="0">
                <a:latin typeface="メイリオ" pitchFamily="50" charset="-128"/>
                <a:ea typeface="メイリオ" pitchFamily="50" charset="-128"/>
                <a:cs typeface="メイリオ" pitchFamily="50" charset="-128"/>
              </a:rPr>
              <a:t>２段階目</a:t>
            </a:r>
            <a:endParaRPr lang="en-US" altLang="ja-JP" sz="1200" b="1" dirty="0">
              <a:latin typeface="メイリオ" pitchFamily="50" charset="-128"/>
              <a:ea typeface="メイリオ" pitchFamily="50" charset="-128"/>
              <a:cs typeface="メイリオ" pitchFamily="50" charset="-128"/>
            </a:endParaRPr>
          </a:p>
        </p:txBody>
      </p:sp>
      <p:sp>
        <p:nvSpPr>
          <p:cNvPr id="18" name="正方形/長方形 4"/>
          <p:cNvSpPr>
            <a:spLocks noChangeArrowheads="1"/>
          </p:cNvSpPr>
          <p:nvPr/>
        </p:nvSpPr>
        <p:spPr bwMode="auto">
          <a:xfrm>
            <a:off x="497506" y="4783100"/>
            <a:ext cx="10545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200" b="1" dirty="0">
                <a:latin typeface="メイリオ" pitchFamily="50" charset="-128"/>
                <a:ea typeface="メイリオ" pitchFamily="50" charset="-128"/>
                <a:cs typeface="メイリオ" pitchFamily="50" charset="-128"/>
              </a:rPr>
              <a:t>３</a:t>
            </a:r>
            <a:r>
              <a:rPr lang="ja-JP" altLang="en-US" sz="1200" b="1" dirty="0" smtClean="0">
                <a:latin typeface="メイリオ" pitchFamily="50" charset="-128"/>
                <a:ea typeface="メイリオ" pitchFamily="50" charset="-128"/>
                <a:cs typeface="メイリオ" pitchFamily="50" charset="-128"/>
              </a:rPr>
              <a:t>段階目</a:t>
            </a:r>
            <a:endParaRPr lang="en-US" altLang="ja-JP" sz="1200" b="1" dirty="0">
              <a:latin typeface="メイリオ" pitchFamily="50" charset="-128"/>
              <a:ea typeface="メイリオ" pitchFamily="50" charset="-128"/>
              <a:cs typeface="メイリオ" pitchFamily="50" charset="-128"/>
            </a:endParaRPr>
          </a:p>
        </p:txBody>
      </p:sp>
      <p:pic>
        <p:nvPicPr>
          <p:cNvPr id="19" name="Picture 34"/>
          <p:cNvPicPr>
            <a:picLocks noChangeAspect="1" noChangeArrowheads="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217163" y="4706937"/>
            <a:ext cx="1166695" cy="1272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27244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776" y="0"/>
            <a:ext cx="9921552" cy="338554"/>
          </a:xfrm>
          <a:prstGeom prst="rect">
            <a:avLst/>
          </a:prstGeom>
          <a:noFill/>
        </p:spPr>
        <p:txBody>
          <a:bodyPr wrap="square" rtlCol="0">
            <a:spAutoFit/>
          </a:bodyPr>
          <a:lstStyle/>
          <a:p>
            <a:pPr algn="ctr"/>
            <a:r>
              <a:rPr lang="en-US" altLang="ja-JP" sz="1600" b="1" dirty="0" smtClean="0">
                <a:solidFill>
                  <a:prstClr val="black"/>
                </a:solidFill>
              </a:rPr>
              <a:t>【</a:t>
            </a:r>
            <a:r>
              <a:rPr lang="ja-JP" altLang="en-US" sz="1600" b="1" dirty="0" smtClean="0">
                <a:solidFill>
                  <a:prstClr val="black"/>
                </a:solidFill>
              </a:rPr>
              <a:t>別紙</a:t>
            </a:r>
            <a:r>
              <a:rPr lang="en-US" altLang="ja-JP" sz="1600" b="1" dirty="0" smtClean="0">
                <a:solidFill>
                  <a:prstClr val="black"/>
                </a:solidFill>
              </a:rPr>
              <a:t>】</a:t>
            </a:r>
            <a:r>
              <a:rPr lang="ja-JP" altLang="en-US" sz="1600" b="1" dirty="0" smtClean="0">
                <a:solidFill>
                  <a:prstClr val="black"/>
                </a:solidFill>
              </a:rPr>
              <a:t>女性の</a:t>
            </a:r>
            <a:r>
              <a:rPr lang="ja-JP" altLang="en-US" sz="1600" b="1" dirty="0">
                <a:solidFill>
                  <a:prstClr val="black"/>
                </a:solidFill>
              </a:rPr>
              <a:t>職業生活</a:t>
            </a:r>
            <a:r>
              <a:rPr lang="ja-JP" altLang="en-US" sz="1600" b="1" dirty="0" smtClean="0">
                <a:solidFill>
                  <a:prstClr val="black"/>
                </a:solidFill>
              </a:rPr>
              <a:t>における活躍の状況に関する実績に係る基準</a:t>
            </a:r>
            <a:endParaRPr lang="en-US" altLang="ja-JP" sz="1600" dirty="0" smtClean="0">
              <a:solidFill>
                <a:prstClr val="black"/>
              </a:solidFill>
            </a:endParaRPr>
          </a:p>
        </p:txBody>
      </p:sp>
      <p:graphicFrame>
        <p:nvGraphicFramePr>
          <p:cNvPr id="4" name="表 3"/>
          <p:cNvGraphicFramePr>
            <a:graphicFrameLocks noGrp="1"/>
          </p:cNvGraphicFramePr>
          <p:nvPr>
            <p:extLst>
              <p:ext uri="{D42A27DB-BD31-4B8C-83A1-F6EECF244321}">
                <p14:modId xmlns:p14="http://schemas.microsoft.com/office/powerpoint/2010/main" val="3982223055"/>
              </p:ext>
            </p:extLst>
          </p:nvPr>
        </p:nvGraphicFramePr>
        <p:xfrm>
          <a:off x="146891" y="458670"/>
          <a:ext cx="9596670" cy="5840160"/>
        </p:xfrm>
        <a:graphic>
          <a:graphicData uri="http://schemas.openxmlformats.org/drawingml/2006/table">
            <a:tbl>
              <a:tblPr firstRow="1" bandRow="1">
                <a:tableStyleId>{5940675A-B579-460E-94D1-54222C63F5DA}</a:tableStyleId>
              </a:tblPr>
              <a:tblGrid>
                <a:gridCol w="2240826"/>
                <a:gridCol w="7355844"/>
              </a:tblGrid>
              <a:tr h="324614">
                <a:tc>
                  <a:txBody>
                    <a:bodyPr/>
                    <a:lstStyle/>
                    <a:p>
                      <a:pPr algn="ctr"/>
                      <a:r>
                        <a:rPr kumimoji="1" lang="ja-JP" altLang="en-US" sz="1600" dirty="0" smtClean="0">
                          <a:solidFill>
                            <a:schemeClr val="tx1"/>
                          </a:solidFill>
                          <a:latin typeface="+mn-ea"/>
                          <a:ea typeface="+mn-ea"/>
                        </a:rPr>
                        <a:t>評価項目</a:t>
                      </a:r>
                      <a:endParaRPr kumimoji="1" lang="ja-JP" altLang="en-US" sz="1600" dirty="0">
                        <a:solidFill>
                          <a:schemeClr val="tx1"/>
                        </a:solidFill>
                        <a:latin typeface="+mn-ea"/>
                        <a:ea typeface="+mn-ea"/>
                      </a:endParaRPr>
                    </a:p>
                  </a:txBody>
                  <a:tcPr/>
                </a:tc>
                <a:tc>
                  <a:txBody>
                    <a:bodyPr/>
                    <a:lstStyle/>
                    <a:p>
                      <a:pPr algn="ctr"/>
                      <a:r>
                        <a:rPr kumimoji="1" lang="ja-JP" altLang="en-US" sz="1600" dirty="0" smtClean="0">
                          <a:solidFill>
                            <a:schemeClr val="tx1"/>
                          </a:solidFill>
                          <a:latin typeface="+mn-ea"/>
                          <a:ea typeface="+mn-ea"/>
                        </a:rPr>
                        <a:t>基　準　値　（実績値）</a:t>
                      </a:r>
                      <a:endParaRPr kumimoji="1" lang="ja-JP" altLang="en-US" sz="1600" dirty="0">
                        <a:solidFill>
                          <a:schemeClr val="tx1"/>
                        </a:solidFill>
                        <a:latin typeface="+mn-ea"/>
                        <a:ea typeface="+mn-ea"/>
                      </a:endParaRPr>
                    </a:p>
                  </a:txBody>
                  <a:tcPr/>
                </a:tc>
              </a:tr>
              <a:tr h="756000">
                <a:tc>
                  <a:txBody>
                    <a:bodyPr/>
                    <a:lstStyle/>
                    <a:p>
                      <a:r>
                        <a:rPr kumimoji="1" lang="ja-JP" altLang="en-US" sz="1600" dirty="0" smtClean="0">
                          <a:solidFill>
                            <a:schemeClr val="tx1"/>
                          </a:solidFill>
                          <a:latin typeface="+mn-ea"/>
                          <a:ea typeface="+mn-ea"/>
                        </a:rPr>
                        <a:t>①採用</a:t>
                      </a:r>
                      <a:endParaRPr kumimoji="1" lang="ja-JP" altLang="en-US" sz="1600" dirty="0">
                        <a:solidFill>
                          <a:schemeClr val="tx1"/>
                        </a:solidFill>
                        <a:latin typeface="+mn-ea"/>
                        <a:ea typeface="+mn-ea"/>
                      </a:endParaRPr>
                    </a:p>
                  </a:txBody>
                  <a:tcPr/>
                </a:tc>
                <a:tc>
                  <a:txBody>
                    <a:bodyPr/>
                    <a:lstStyle/>
                    <a:p>
                      <a:pPr algn="just"/>
                      <a:r>
                        <a:rPr kumimoji="1" lang="ja-JP" altLang="en-US" sz="1400" dirty="0" smtClean="0">
                          <a:solidFill>
                            <a:schemeClr val="tx1"/>
                          </a:solidFill>
                          <a:latin typeface="+mn-ea"/>
                          <a:ea typeface="+mn-ea"/>
                        </a:rPr>
                        <a:t>男女別の採用における競争倍率</a:t>
                      </a:r>
                      <a:r>
                        <a:rPr kumimoji="1" lang="ja-JP" altLang="en-US" sz="1050" dirty="0" smtClean="0">
                          <a:solidFill>
                            <a:schemeClr val="tx1"/>
                          </a:solidFill>
                          <a:latin typeface="+mn-ea"/>
                          <a:ea typeface="+mn-ea"/>
                        </a:rPr>
                        <a:t>（応募者数／採用者数）</a:t>
                      </a:r>
                      <a:r>
                        <a:rPr kumimoji="1" lang="ja-JP" altLang="en-US" sz="1400" dirty="0" smtClean="0">
                          <a:solidFill>
                            <a:schemeClr val="tx1"/>
                          </a:solidFill>
                          <a:latin typeface="+mn-ea"/>
                          <a:ea typeface="+mn-ea"/>
                        </a:rPr>
                        <a:t>が同程度</a:t>
                      </a:r>
                      <a:r>
                        <a:rPr kumimoji="1" lang="ja-JP" altLang="en-US" sz="1100" dirty="0" smtClean="0">
                          <a:solidFill>
                            <a:schemeClr val="tx1"/>
                          </a:solidFill>
                          <a:latin typeface="+mn-ea"/>
                          <a:ea typeface="+mn-ea"/>
                        </a:rPr>
                        <a:t>（</a:t>
                      </a:r>
                      <a:r>
                        <a:rPr kumimoji="1" lang="en-US" altLang="ja-JP" sz="1100" dirty="0" smtClean="0">
                          <a:solidFill>
                            <a:schemeClr val="tx1"/>
                          </a:solidFill>
                          <a:latin typeface="+mn-ea"/>
                          <a:ea typeface="+mn-ea"/>
                        </a:rPr>
                        <a:t>※</a:t>
                      </a:r>
                      <a:r>
                        <a:rPr kumimoji="1" lang="ja-JP" altLang="en-US" sz="1100" dirty="0" smtClean="0">
                          <a:solidFill>
                            <a:schemeClr val="tx1"/>
                          </a:solidFill>
                          <a:latin typeface="+mn-ea"/>
                          <a:ea typeface="+mn-ea"/>
                        </a:rPr>
                        <a:t>）</a:t>
                      </a:r>
                      <a:r>
                        <a:rPr kumimoji="1" lang="ja-JP" altLang="en-US" sz="1400" dirty="0" smtClean="0">
                          <a:solidFill>
                            <a:schemeClr val="tx1"/>
                          </a:solidFill>
                          <a:latin typeface="+mn-ea"/>
                          <a:ea typeface="+mn-ea"/>
                        </a:rPr>
                        <a:t>であること</a:t>
                      </a:r>
                      <a:endParaRPr kumimoji="1" lang="en-US" altLang="ja-JP" sz="1400" dirty="0" smtClean="0">
                        <a:solidFill>
                          <a:schemeClr val="tx1"/>
                        </a:solidFill>
                        <a:latin typeface="+mn-ea"/>
                        <a:ea typeface="+mn-ea"/>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n-ea"/>
                          <a:ea typeface="+mn-ea"/>
                        </a:rPr>
                        <a:t>（</a:t>
                      </a:r>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直近３事業年度の平均した「採用における女性の競争倍率（女性の応募者数</a:t>
                      </a:r>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女性の採用者数）」</a:t>
                      </a:r>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０．８が、直近３事業年度の平均した「採用における男性の競争倍率（男性の応募者数</a:t>
                      </a:r>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男性の採用者数）」よりも雇用管理区分ごとにそれぞれ低いこと）</a:t>
                      </a:r>
                      <a:endParaRPr kumimoji="1" lang="en-US" altLang="ja-JP" sz="1050" dirty="0" smtClean="0">
                        <a:solidFill>
                          <a:schemeClr val="tx1"/>
                        </a:solidFill>
                        <a:latin typeface="+mn-ea"/>
                        <a:ea typeface="+mn-ea"/>
                      </a:endParaRPr>
                    </a:p>
                  </a:txBody>
                  <a:tcPr/>
                </a:tc>
              </a:tr>
              <a:tr h="1512000">
                <a:tc>
                  <a:txBody>
                    <a:bodyPr/>
                    <a:lstStyle/>
                    <a:p>
                      <a:r>
                        <a:rPr kumimoji="1" lang="ja-JP" altLang="en-US" sz="1600" dirty="0" smtClean="0">
                          <a:solidFill>
                            <a:schemeClr val="tx1"/>
                          </a:solidFill>
                          <a:latin typeface="+mn-ea"/>
                          <a:ea typeface="+mn-ea"/>
                        </a:rPr>
                        <a:t>②継続就業</a:t>
                      </a:r>
                      <a:endParaRPr kumimoji="1" lang="ja-JP" altLang="en-US" sz="1600" dirty="0">
                        <a:solidFill>
                          <a:schemeClr val="tx1"/>
                        </a:solidFill>
                        <a:latin typeface="+mn-ea"/>
                        <a:ea typeface="+mn-ea"/>
                      </a:endParaRPr>
                    </a:p>
                  </a:txBody>
                  <a:tcPr/>
                </a:tc>
                <a:tc>
                  <a:txBody>
                    <a:bodyPr/>
                    <a:lstStyle/>
                    <a:p>
                      <a:pPr algn="just"/>
                      <a:r>
                        <a:rPr kumimoji="1" lang="en-US" altLang="ja-JP" sz="1400" dirty="0" smtClean="0">
                          <a:solidFill>
                            <a:schemeClr val="tx1"/>
                          </a:solidFill>
                          <a:latin typeface="+mn-ea"/>
                          <a:ea typeface="+mn-ea"/>
                        </a:rPr>
                        <a:t>ⅰ</a:t>
                      </a:r>
                      <a:r>
                        <a:rPr kumimoji="1" lang="ja-JP" altLang="en-US" sz="1400" dirty="0" smtClean="0">
                          <a:solidFill>
                            <a:schemeClr val="tx1"/>
                          </a:solidFill>
                          <a:latin typeface="+mn-ea"/>
                          <a:ea typeface="+mn-ea"/>
                        </a:rPr>
                        <a:t>）「女性労働者の平均継続勤務年数</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男性労働者の平均継続勤務年数」が雇用管理区分ごとにそれぞれ７割以上であること</a:t>
                      </a:r>
                      <a:endParaRPr kumimoji="1" lang="en-US" altLang="ja-JP" sz="1050" dirty="0" smtClean="0">
                        <a:solidFill>
                          <a:schemeClr val="tx1"/>
                        </a:solidFill>
                        <a:latin typeface="+mn-ea"/>
                        <a:ea typeface="+mn-ea"/>
                      </a:endParaRPr>
                    </a:p>
                    <a:p>
                      <a:pPr algn="just"/>
                      <a:r>
                        <a:rPr kumimoji="1" lang="ja-JP" altLang="en-US" sz="1050" dirty="0" smtClean="0">
                          <a:solidFill>
                            <a:schemeClr val="tx1"/>
                          </a:solidFill>
                          <a:latin typeface="+mn-ea"/>
                          <a:ea typeface="+mn-ea"/>
                        </a:rPr>
                        <a:t>又は</a:t>
                      </a:r>
                      <a:endParaRPr kumimoji="1" lang="en-US" altLang="ja-JP" sz="1050" dirty="0" smtClean="0">
                        <a:solidFill>
                          <a:schemeClr val="tx1"/>
                        </a:solidFill>
                        <a:latin typeface="+mn-ea"/>
                        <a:ea typeface="+mn-ea"/>
                      </a:endParaRPr>
                    </a:p>
                    <a:p>
                      <a:pPr algn="just"/>
                      <a:r>
                        <a:rPr kumimoji="1" lang="en-US" altLang="ja-JP" sz="1400" dirty="0" smtClean="0">
                          <a:solidFill>
                            <a:schemeClr val="tx1"/>
                          </a:solidFill>
                          <a:latin typeface="+mn-ea"/>
                          <a:ea typeface="+mn-ea"/>
                        </a:rPr>
                        <a:t>ⅱ</a:t>
                      </a: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10</a:t>
                      </a:r>
                      <a:r>
                        <a:rPr kumimoji="1" lang="ja-JP" altLang="en-US" sz="1400" dirty="0" smtClean="0">
                          <a:solidFill>
                            <a:schemeClr val="tx1"/>
                          </a:solidFill>
                          <a:latin typeface="+mn-ea"/>
                          <a:ea typeface="+mn-ea"/>
                        </a:rPr>
                        <a:t>事業年度前及びその前後の事業年度に採用された女性労働者のうち継続して雇用されている者の割合」</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10</a:t>
                      </a:r>
                      <a:r>
                        <a:rPr kumimoji="1" lang="ja-JP" altLang="en-US" sz="1400" dirty="0" smtClean="0">
                          <a:solidFill>
                            <a:schemeClr val="tx1"/>
                          </a:solidFill>
                          <a:latin typeface="+mn-ea"/>
                          <a:ea typeface="+mn-ea"/>
                        </a:rPr>
                        <a:t>事業年度前及びその前後に採用された男性労働者のうち継続して雇用されている者の割合」が雇用管理区分ごとにそれぞれ８割以上であること</a:t>
                      </a:r>
                      <a:endParaRPr kumimoji="1" lang="en-US" altLang="ja-JP" sz="1400" dirty="0" smtClean="0">
                        <a:solidFill>
                          <a:schemeClr val="tx1"/>
                        </a:solidFill>
                        <a:latin typeface="+mn-ea"/>
                        <a:ea typeface="+mn-ea"/>
                      </a:endParaRPr>
                    </a:p>
                  </a:txBody>
                  <a:tcPr/>
                </a:tc>
              </a:tr>
              <a:tr h="324614">
                <a:tc>
                  <a:txBody>
                    <a:bodyPr/>
                    <a:lstStyle/>
                    <a:p>
                      <a:r>
                        <a:rPr kumimoji="1" lang="ja-JP" altLang="en-US" sz="1600" dirty="0" smtClean="0">
                          <a:solidFill>
                            <a:schemeClr val="tx1"/>
                          </a:solidFill>
                          <a:latin typeface="+mn-ea"/>
                          <a:ea typeface="+mn-ea"/>
                        </a:rPr>
                        <a:t>③労働時間等の働き方</a:t>
                      </a:r>
                      <a:endParaRPr kumimoji="1" lang="ja-JP" altLang="en-US" sz="1600" dirty="0">
                        <a:solidFill>
                          <a:schemeClr val="tx1"/>
                        </a:solidFill>
                        <a:latin typeface="+mn-ea"/>
                        <a:ea typeface="+mn-ea"/>
                      </a:endParaRPr>
                    </a:p>
                  </a:txBody>
                  <a:tcPr/>
                </a:tc>
                <a:tc>
                  <a:txBody>
                    <a:bodyPr/>
                    <a:lstStyle/>
                    <a:p>
                      <a:pPr algn="just"/>
                      <a:r>
                        <a:rPr kumimoji="1" lang="ja-JP" altLang="en-US" sz="1400" dirty="0" smtClean="0">
                          <a:solidFill>
                            <a:schemeClr val="tx1"/>
                          </a:solidFill>
                          <a:latin typeface="+mn-ea"/>
                          <a:ea typeface="+mn-ea"/>
                        </a:rPr>
                        <a:t>雇用管理区分ごとの労働者の法定時間外労働及び法定休日労働時間の合計時間数の平均が、直近の事業年度の各月ごとに全て４５時間未満であること</a:t>
                      </a:r>
                      <a:endParaRPr kumimoji="1" lang="en-US" altLang="ja-JP" sz="1400" dirty="0" smtClean="0">
                        <a:solidFill>
                          <a:schemeClr val="tx1"/>
                        </a:solidFill>
                        <a:latin typeface="+mn-ea"/>
                        <a:ea typeface="+mn-ea"/>
                      </a:endParaRPr>
                    </a:p>
                  </a:txBody>
                  <a:tcPr/>
                </a:tc>
              </a:tr>
              <a:tr h="944332">
                <a:tc>
                  <a:txBody>
                    <a:bodyPr/>
                    <a:lstStyle/>
                    <a:p>
                      <a:r>
                        <a:rPr kumimoji="1" lang="ja-JP" altLang="en-US" sz="1600" dirty="0" smtClean="0">
                          <a:solidFill>
                            <a:schemeClr val="tx1"/>
                          </a:solidFill>
                          <a:latin typeface="+mn-ea"/>
                          <a:ea typeface="+mn-ea"/>
                        </a:rPr>
                        <a:t>④管理職比率</a:t>
                      </a:r>
                      <a:endParaRPr kumimoji="1" lang="ja-JP" altLang="en-US" sz="1600" dirty="0">
                        <a:solidFill>
                          <a:schemeClr val="tx1"/>
                        </a:solidFill>
                        <a:latin typeface="+mn-ea"/>
                        <a:ea typeface="+mn-ea"/>
                      </a:endParaRPr>
                    </a:p>
                  </a:txBody>
                  <a:tcPr/>
                </a:tc>
                <a:tc>
                  <a:txBody>
                    <a:bodyPr/>
                    <a:lstStyle/>
                    <a:p>
                      <a:pPr algn="just"/>
                      <a:r>
                        <a:rPr kumimoji="1" lang="en-US" altLang="ja-JP" sz="1400" dirty="0" smtClean="0">
                          <a:solidFill>
                            <a:schemeClr val="tx1"/>
                          </a:solidFill>
                          <a:latin typeface="+mn-ea"/>
                          <a:ea typeface="+mn-ea"/>
                        </a:rPr>
                        <a:t>ⅰ</a:t>
                      </a:r>
                      <a:r>
                        <a:rPr kumimoji="1" lang="ja-JP" altLang="en-US" sz="1400" dirty="0" smtClean="0">
                          <a:solidFill>
                            <a:schemeClr val="tx1"/>
                          </a:solidFill>
                          <a:latin typeface="+mn-ea"/>
                          <a:ea typeface="+mn-ea"/>
                        </a:rPr>
                        <a:t>）管理職に占める女性労働者の割合が別に定める産業ごとの平均値以上であること　</a:t>
                      </a:r>
                      <a:endParaRPr kumimoji="1" lang="en-US" altLang="ja-JP" sz="1400" dirty="0" smtClean="0">
                        <a:solidFill>
                          <a:schemeClr val="tx1"/>
                        </a:solidFill>
                        <a:latin typeface="+mn-ea"/>
                        <a:ea typeface="+mn-ea"/>
                      </a:endParaRPr>
                    </a:p>
                    <a:p>
                      <a:pPr algn="just"/>
                      <a:r>
                        <a:rPr kumimoji="1" lang="ja-JP" altLang="en-US" sz="1400" dirty="0" smtClean="0">
                          <a:solidFill>
                            <a:schemeClr val="tx1"/>
                          </a:solidFill>
                          <a:latin typeface="+mn-ea"/>
                          <a:ea typeface="+mn-ea"/>
                        </a:rPr>
                        <a:t>　　　</a:t>
                      </a:r>
                      <a:r>
                        <a:rPr kumimoji="1" lang="ja-JP" altLang="en-US" sz="1050" dirty="0" smtClean="0">
                          <a:solidFill>
                            <a:schemeClr val="tx1"/>
                          </a:solidFill>
                          <a:latin typeface="+mn-ea"/>
                          <a:ea typeface="+mn-ea"/>
                        </a:rPr>
                        <a:t>（</a:t>
                      </a:r>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産業大分類を基本に、過去３年間の平均値を毎年改訂。）</a:t>
                      </a:r>
                      <a:endParaRPr kumimoji="1" lang="en-US" altLang="ja-JP" sz="1050" dirty="0" smtClean="0">
                        <a:solidFill>
                          <a:schemeClr val="tx1"/>
                        </a:solidFill>
                        <a:latin typeface="+mn-ea"/>
                        <a:ea typeface="+mn-ea"/>
                      </a:endParaRPr>
                    </a:p>
                    <a:p>
                      <a:pPr algn="just"/>
                      <a:r>
                        <a:rPr kumimoji="1" lang="ja-JP" altLang="en-US" sz="1050" dirty="0" smtClean="0">
                          <a:solidFill>
                            <a:schemeClr val="tx1"/>
                          </a:solidFill>
                          <a:latin typeface="+mn-ea"/>
                          <a:ea typeface="+mn-ea"/>
                        </a:rPr>
                        <a:t>又は</a:t>
                      </a:r>
                      <a:endParaRPr kumimoji="1" lang="en-US" altLang="ja-JP" sz="1050" dirty="0" smtClean="0">
                        <a:solidFill>
                          <a:schemeClr val="tx1"/>
                        </a:solidFill>
                        <a:latin typeface="+mn-ea"/>
                        <a:ea typeface="+mn-ea"/>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mn-ea"/>
                          <a:ea typeface="+mn-ea"/>
                        </a:rPr>
                        <a:t>ⅱ</a:t>
                      </a:r>
                      <a:r>
                        <a:rPr kumimoji="1" lang="ja-JP" altLang="en-US" sz="1400" dirty="0" smtClean="0">
                          <a:solidFill>
                            <a:schemeClr val="tx1"/>
                          </a:solidFill>
                          <a:latin typeface="+mn-ea"/>
                          <a:ea typeface="+mn-ea"/>
                        </a:rPr>
                        <a:t>）直近３事業年度の平均した「課長級より１つ下位の職階にある女性労働者のうち課長級に昇進した女性労働者の割合」</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直近３事業年度の平均した「課長級より１つ下位の職階にある男性労働者のうち課長級に昇進した男性労働者の割合」が８割以上であること</a:t>
                      </a:r>
                      <a:endParaRPr kumimoji="1" lang="ja-JP" altLang="en-US" sz="1050" dirty="0">
                        <a:solidFill>
                          <a:schemeClr val="tx1"/>
                        </a:solidFill>
                        <a:latin typeface="+mn-ea"/>
                        <a:ea typeface="+mn-ea"/>
                      </a:endParaRPr>
                    </a:p>
                  </a:txBody>
                  <a:tcPr/>
                </a:tc>
              </a:tr>
              <a:tr h="1327967">
                <a:tc>
                  <a:txBody>
                    <a:bodyPr/>
                    <a:lstStyle/>
                    <a:p>
                      <a:pPr marL="177800" indent="-177800"/>
                      <a:r>
                        <a:rPr kumimoji="1" lang="ja-JP" altLang="en-US" sz="1600" dirty="0" smtClean="0">
                          <a:solidFill>
                            <a:schemeClr val="tx1"/>
                          </a:solidFill>
                          <a:latin typeface="+mn-ea"/>
                          <a:ea typeface="+mn-ea"/>
                        </a:rPr>
                        <a:t>⑤多様なキャリアコース</a:t>
                      </a:r>
                      <a:endParaRPr kumimoji="1" lang="ja-JP" altLang="en-US" sz="1600" dirty="0">
                        <a:solidFill>
                          <a:schemeClr val="tx1"/>
                        </a:solidFill>
                        <a:latin typeface="+mn-ea"/>
                        <a:ea typeface="+mn-ea"/>
                      </a:endParaRPr>
                    </a:p>
                  </a:txBody>
                  <a:tcPr/>
                </a:tc>
                <a:tc>
                  <a:txBody>
                    <a:bodyPr/>
                    <a:lstStyle/>
                    <a:p>
                      <a:pPr algn="just"/>
                      <a:r>
                        <a:rPr kumimoji="1" lang="ja-JP" altLang="en-US" sz="1400" dirty="0" smtClean="0">
                          <a:solidFill>
                            <a:schemeClr val="tx1"/>
                          </a:solidFill>
                          <a:latin typeface="+mn-ea"/>
                          <a:ea typeface="+mn-ea"/>
                        </a:rPr>
                        <a:t>直近の３事業年度に</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以下について大企業については２項目以上</a:t>
                      </a:r>
                      <a:r>
                        <a:rPr kumimoji="1" lang="ja-JP" altLang="en-US" sz="1050" dirty="0" smtClean="0">
                          <a:solidFill>
                            <a:schemeClr val="tx1"/>
                          </a:solidFill>
                          <a:latin typeface="+mn-ea"/>
                          <a:ea typeface="+mn-ea"/>
                        </a:rPr>
                        <a:t>（非正社員がいる場合は必ず</a:t>
                      </a:r>
                      <a:r>
                        <a:rPr kumimoji="1" lang="en-US" altLang="ja-JP" sz="1050" dirty="0" smtClean="0">
                          <a:solidFill>
                            <a:schemeClr val="tx1"/>
                          </a:solidFill>
                          <a:latin typeface="+mn-ea"/>
                          <a:ea typeface="+mn-ea"/>
                        </a:rPr>
                        <a:t>A</a:t>
                      </a:r>
                      <a:r>
                        <a:rPr kumimoji="1" lang="ja-JP" altLang="en-US" sz="1050" dirty="0" smtClean="0">
                          <a:solidFill>
                            <a:schemeClr val="tx1"/>
                          </a:solidFill>
                          <a:latin typeface="+mn-ea"/>
                          <a:ea typeface="+mn-ea"/>
                        </a:rPr>
                        <a:t>を含むこと）</a:t>
                      </a:r>
                      <a:r>
                        <a:rPr kumimoji="1" lang="ja-JP" altLang="en-US" sz="1400" dirty="0" smtClean="0">
                          <a:solidFill>
                            <a:schemeClr val="tx1"/>
                          </a:solidFill>
                          <a:latin typeface="+mn-ea"/>
                          <a:ea typeface="+mn-ea"/>
                        </a:rPr>
                        <a:t>、中小企業については１項目以上の実績を有すること</a:t>
                      </a:r>
                      <a:endParaRPr kumimoji="1" lang="en-US" altLang="ja-JP" sz="1400" dirty="0" smtClean="0">
                        <a:solidFill>
                          <a:schemeClr val="tx1"/>
                        </a:solidFill>
                        <a:latin typeface="+mn-ea"/>
                        <a:ea typeface="+mn-ea"/>
                      </a:endParaRPr>
                    </a:p>
                    <a:p>
                      <a:pPr algn="just"/>
                      <a:r>
                        <a:rPr kumimoji="1" lang="en-US" altLang="ja-JP" sz="1400" spc="-150" dirty="0" smtClean="0">
                          <a:solidFill>
                            <a:schemeClr val="tx1"/>
                          </a:solidFill>
                          <a:latin typeface="+mn-ea"/>
                          <a:ea typeface="+mn-ea"/>
                        </a:rPr>
                        <a:t>A</a:t>
                      </a:r>
                      <a:r>
                        <a:rPr kumimoji="1" lang="ja-JP" altLang="en-US" sz="1400" spc="-150" dirty="0" smtClean="0">
                          <a:solidFill>
                            <a:schemeClr val="tx1"/>
                          </a:solidFill>
                          <a:latin typeface="+mn-ea"/>
                          <a:ea typeface="+mn-ea"/>
                        </a:rPr>
                        <a:t>　女性の非正社員から正社員への転換</a:t>
                      </a:r>
                      <a:endParaRPr kumimoji="1" lang="en-US" altLang="ja-JP" sz="1050" dirty="0" smtClean="0">
                        <a:solidFill>
                          <a:schemeClr val="tx1"/>
                        </a:solidFill>
                        <a:latin typeface="+mn-ea"/>
                        <a:ea typeface="+mn-ea"/>
                      </a:endParaRPr>
                    </a:p>
                    <a:p>
                      <a:pPr marL="355600" indent="-355600" algn="just"/>
                      <a:r>
                        <a:rPr kumimoji="1" lang="en-US" altLang="ja-JP" sz="1400" spc="-150" dirty="0" smtClean="0">
                          <a:solidFill>
                            <a:schemeClr val="tx1"/>
                          </a:solidFill>
                          <a:latin typeface="+mn-ea"/>
                          <a:ea typeface="+mn-ea"/>
                        </a:rPr>
                        <a:t>B</a:t>
                      </a:r>
                      <a:r>
                        <a:rPr kumimoji="1" lang="ja-JP" altLang="en-US" sz="1400" spc="-150" dirty="0" smtClean="0">
                          <a:solidFill>
                            <a:schemeClr val="tx1"/>
                          </a:solidFill>
                          <a:latin typeface="+mn-ea"/>
                          <a:ea typeface="+mn-ea"/>
                        </a:rPr>
                        <a:t>　</a:t>
                      </a:r>
                      <a:r>
                        <a:rPr kumimoji="1" lang="ja-JP" altLang="en-US" sz="1400" spc="0" baseline="0" dirty="0" smtClean="0">
                          <a:solidFill>
                            <a:schemeClr val="tx1"/>
                          </a:solidFill>
                          <a:latin typeface="+mn-ea"/>
                          <a:ea typeface="+mn-ea"/>
                        </a:rPr>
                        <a:t> 女性労働者のキャリアアップに資する雇用管理区分間の転換</a:t>
                      </a:r>
                      <a:endParaRPr kumimoji="1" lang="en-US" altLang="ja-JP" sz="1400" spc="0" baseline="0" dirty="0" smtClean="0">
                        <a:solidFill>
                          <a:schemeClr val="tx1"/>
                        </a:solidFill>
                        <a:latin typeface="+mn-ea"/>
                        <a:ea typeface="+mn-ea"/>
                      </a:endParaRPr>
                    </a:p>
                    <a:p>
                      <a:pPr algn="just"/>
                      <a:r>
                        <a:rPr kumimoji="1" lang="en-US" altLang="ja-JP" sz="1400" dirty="0" smtClean="0">
                          <a:solidFill>
                            <a:schemeClr val="tx1"/>
                          </a:solidFill>
                          <a:latin typeface="+mn-ea"/>
                          <a:ea typeface="+mn-ea"/>
                        </a:rPr>
                        <a:t>C</a:t>
                      </a:r>
                      <a:r>
                        <a:rPr kumimoji="1" lang="ja-JP" altLang="en-US" sz="1400" dirty="0" smtClean="0">
                          <a:solidFill>
                            <a:schemeClr val="tx1"/>
                          </a:solidFill>
                          <a:latin typeface="+mn-ea"/>
                          <a:ea typeface="+mn-ea"/>
                        </a:rPr>
                        <a:t>　過去に在籍した女性の正社員としての再雇用</a:t>
                      </a:r>
                      <a:endParaRPr kumimoji="1" lang="en-US" altLang="ja-JP" sz="1400" dirty="0" smtClean="0">
                        <a:solidFill>
                          <a:schemeClr val="tx1"/>
                        </a:solidFill>
                        <a:latin typeface="+mn-ea"/>
                        <a:ea typeface="+mn-ea"/>
                      </a:endParaRPr>
                    </a:p>
                    <a:p>
                      <a:pPr algn="just"/>
                      <a:r>
                        <a:rPr kumimoji="1" lang="en-US" altLang="ja-JP" sz="1400" dirty="0" smtClean="0">
                          <a:solidFill>
                            <a:schemeClr val="tx1"/>
                          </a:solidFill>
                          <a:latin typeface="+mn-ea"/>
                          <a:ea typeface="+mn-ea"/>
                        </a:rPr>
                        <a:t>D</a:t>
                      </a:r>
                      <a:r>
                        <a:rPr kumimoji="1" lang="ja-JP" altLang="en-US" sz="1400" dirty="0" smtClean="0">
                          <a:solidFill>
                            <a:schemeClr val="tx1"/>
                          </a:solidFill>
                          <a:latin typeface="+mn-ea"/>
                          <a:ea typeface="+mn-ea"/>
                        </a:rPr>
                        <a:t>　おおむね</a:t>
                      </a:r>
                      <a:r>
                        <a:rPr kumimoji="1" lang="en-US" altLang="ja-JP" sz="1400" dirty="0" smtClean="0">
                          <a:solidFill>
                            <a:schemeClr val="tx1"/>
                          </a:solidFill>
                          <a:latin typeface="+mn-ea"/>
                          <a:ea typeface="+mn-ea"/>
                        </a:rPr>
                        <a:t>30</a:t>
                      </a:r>
                      <a:r>
                        <a:rPr kumimoji="1" lang="ja-JP" altLang="en-US" sz="1400" dirty="0" smtClean="0">
                          <a:solidFill>
                            <a:schemeClr val="tx1"/>
                          </a:solidFill>
                          <a:latin typeface="+mn-ea"/>
                          <a:ea typeface="+mn-ea"/>
                        </a:rPr>
                        <a:t>歳以上の女性の正社員としての採用</a:t>
                      </a:r>
                      <a:endParaRPr kumimoji="1" lang="en-US" altLang="ja-JP" sz="1100" dirty="0" smtClean="0">
                        <a:solidFill>
                          <a:schemeClr val="tx1"/>
                        </a:solidFill>
                        <a:latin typeface="+mn-ea"/>
                        <a:ea typeface="+mn-ea"/>
                      </a:endParaRPr>
                    </a:p>
                  </a:txBody>
                  <a:tcPr/>
                </a:tc>
              </a:tr>
            </a:tbl>
          </a:graphicData>
        </a:graphic>
      </p:graphicFrame>
      <p:sp>
        <p:nvSpPr>
          <p:cNvPr id="7" name="テキスト ボックス 6"/>
          <p:cNvSpPr txBox="1"/>
          <p:nvPr/>
        </p:nvSpPr>
        <p:spPr>
          <a:xfrm>
            <a:off x="20503" y="6410737"/>
            <a:ext cx="9903119" cy="430887"/>
          </a:xfrm>
          <a:prstGeom prst="rect">
            <a:avLst/>
          </a:prstGeom>
          <a:noFill/>
        </p:spPr>
        <p:txBody>
          <a:bodyPr wrap="square" rtlCol="0">
            <a:spAutoFit/>
          </a:bodyPr>
          <a:lstStyle/>
          <a:p>
            <a:pPr marL="174625" indent="-174625"/>
            <a:r>
              <a:rPr lang="ja-JP" altLang="en-US" sz="1100" dirty="0" smtClean="0">
                <a:solidFill>
                  <a:prstClr val="black"/>
                </a:solidFill>
              </a:rPr>
              <a:t>注</a:t>
            </a:r>
            <a:r>
              <a:rPr lang="ja-JP" altLang="en-US" sz="1100" dirty="0">
                <a:solidFill>
                  <a:prstClr val="black"/>
                </a:solidFill>
              </a:rPr>
              <a:t>）</a:t>
            </a:r>
            <a:r>
              <a:rPr lang="ja-JP" altLang="en-US" sz="1100" dirty="0" smtClean="0">
                <a:solidFill>
                  <a:prstClr val="black"/>
                </a:solidFill>
              </a:rPr>
              <a:t>　雇用管理区分ごとに算出する場合において、属する労働者数が全労働者数のおおむね</a:t>
            </a:r>
            <a:r>
              <a:rPr lang="en-US" altLang="ja-JP" sz="1100" dirty="0" smtClean="0">
                <a:solidFill>
                  <a:prstClr val="black"/>
                </a:solidFill>
              </a:rPr>
              <a:t>1</a:t>
            </a:r>
            <a:r>
              <a:rPr lang="ja-JP" altLang="en-US" sz="1100" dirty="0" smtClean="0">
                <a:solidFill>
                  <a:prstClr val="black"/>
                </a:solidFill>
              </a:rPr>
              <a:t>割程度に満たない雇用管理区分がある場合は</a:t>
            </a:r>
            <a:r>
              <a:rPr lang="en-US" altLang="ja-JP" sz="1100" dirty="0" smtClean="0">
                <a:solidFill>
                  <a:prstClr val="black"/>
                </a:solidFill>
              </a:rPr>
              <a:t>､</a:t>
            </a:r>
            <a:r>
              <a:rPr lang="ja-JP" altLang="en-US" sz="1100" dirty="0" smtClean="0">
                <a:solidFill>
                  <a:prstClr val="black"/>
                </a:solidFill>
              </a:rPr>
              <a:t>職務内容等に照らし、類似の雇用管理区分とまとめて算出して差し支えないこと（雇用形態が異なる場合を除く。）。</a:t>
            </a:r>
            <a:endParaRPr lang="ja-JP" altLang="en-US" sz="1200" dirty="0">
              <a:solidFill>
                <a:prstClr val="black"/>
              </a:solidFill>
            </a:endParaRPr>
          </a:p>
        </p:txBody>
      </p:sp>
      <p:sp>
        <p:nvSpPr>
          <p:cNvPr id="8" name="スライド番号プレースホルダ 4"/>
          <p:cNvSpPr txBox="1">
            <a:spLocks/>
          </p:cNvSpPr>
          <p:nvPr/>
        </p:nvSpPr>
        <p:spPr>
          <a:xfrm>
            <a:off x="7594600" y="6585317"/>
            <a:ext cx="2311400" cy="365125"/>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062"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125"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187"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25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5312" algn="l" defTabSz="914125" rtl="0" eaLnBrk="1" latinLnBrk="0" hangingPunct="1">
              <a:defRPr kumimoji="1" kern="1200">
                <a:solidFill>
                  <a:schemeClr val="tx1"/>
                </a:solidFill>
                <a:latin typeface="Arial" pitchFamily="34" charset="0"/>
                <a:ea typeface="ＭＳ Ｐゴシック" pitchFamily="50" charset="-128"/>
                <a:cs typeface="+mn-cs"/>
              </a:defRPr>
            </a:lvl6pPr>
            <a:lvl7pPr marL="2742375" algn="l" defTabSz="914125" rtl="0" eaLnBrk="1" latinLnBrk="0" hangingPunct="1">
              <a:defRPr kumimoji="1" kern="1200">
                <a:solidFill>
                  <a:schemeClr val="tx1"/>
                </a:solidFill>
                <a:latin typeface="Arial" pitchFamily="34" charset="0"/>
                <a:ea typeface="ＭＳ Ｐゴシック" pitchFamily="50" charset="-128"/>
                <a:cs typeface="+mn-cs"/>
              </a:defRPr>
            </a:lvl7pPr>
            <a:lvl8pPr marL="3199437" algn="l" defTabSz="914125" rtl="0" eaLnBrk="1" latinLnBrk="0" hangingPunct="1">
              <a:defRPr kumimoji="1" kern="1200">
                <a:solidFill>
                  <a:schemeClr val="tx1"/>
                </a:solidFill>
                <a:latin typeface="Arial" pitchFamily="34" charset="0"/>
                <a:ea typeface="ＭＳ Ｐゴシック" pitchFamily="50" charset="-128"/>
                <a:cs typeface="+mn-cs"/>
              </a:defRPr>
            </a:lvl8pPr>
            <a:lvl9pPr marL="3656500" algn="l" defTabSz="914125" rtl="0" eaLnBrk="1" latinLnBrk="0" hangingPunct="1">
              <a:defRPr kumimoji="1" kern="1200">
                <a:solidFill>
                  <a:schemeClr val="tx1"/>
                </a:solidFill>
                <a:latin typeface="Arial" pitchFamily="34" charset="0"/>
                <a:ea typeface="ＭＳ Ｐゴシック" pitchFamily="50" charset="-128"/>
                <a:cs typeface="+mn-cs"/>
              </a:defRPr>
            </a:lvl9pPr>
          </a:lstStyle>
          <a:p>
            <a:pPr algn="r">
              <a:defRPr/>
            </a:pPr>
            <a:fld id="{A5A05A7F-8CE3-4109-9362-34BB9F9E23C9}" type="slidenum">
              <a:rPr lang="ja-JP" altLang="en-US" sz="1400" smtClean="0">
                <a:solidFill>
                  <a:prstClr val="black"/>
                </a:solidFill>
                <a:cs typeface="Arial" pitchFamily="34" charset="0"/>
              </a:rPr>
              <a:pPr algn="r">
                <a:defRPr/>
              </a:pPr>
              <a:t>10</a:t>
            </a:fld>
            <a:endParaRPr lang="ja-JP" altLang="en-US" sz="1400" dirty="0">
              <a:solidFill>
                <a:prstClr val="black"/>
              </a:solidFill>
              <a:cs typeface="Arial" pitchFamily="34" charset="0"/>
            </a:endParaRPr>
          </a:p>
        </p:txBody>
      </p:sp>
    </p:spTree>
    <p:extLst>
      <p:ext uri="{BB962C8B-B14F-4D97-AF65-F5344CB8AC3E}">
        <p14:creationId xmlns:p14="http://schemas.microsoft.com/office/powerpoint/2010/main" val="914449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グループ化 4"/>
          <p:cNvGrpSpPr>
            <a:grpSpLocks/>
          </p:cNvGrpSpPr>
          <p:nvPr/>
        </p:nvGrpSpPr>
        <p:grpSpPr bwMode="auto">
          <a:xfrm>
            <a:off x="5114767" y="3051040"/>
            <a:ext cx="4075049" cy="3726329"/>
            <a:chOff x="3340417" y="1726089"/>
            <a:chExt cx="4012565" cy="4109085"/>
          </a:xfrm>
        </p:grpSpPr>
        <p:pic>
          <p:nvPicPr>
            <p:cNvPr id="20527" name="図 18"/>
            <p:cNvPicPr>
              <a:picLocks noChangeAspect="1" noChangeArrowheads="1"/>
            </p:cNvPicPr>
            <p:nvPr/>
          </p:nvPicPr>
          <p:blipFill>
            <a:blip r:embed="rId2">
              <a:extLst>
                <a:ext uri="{28A0092B-C50C-407E-A947-70E740481C1C}">
                  <a14:useLocalDpi xmlns:a14="http://schemas.microsoft.com/office/drawing/2010/main" val="0"/>
                </a:ext>
              </a:extLst>
            </a:blip>
            <a:srcRect t="16727"/>
            <a:stretch>
              <a:fillRect/>
            </a:stretch>
          </p:blipFill>
          <p:spPr bwMode="auto">
            <a:xfrm>
              <a:off x="3403281" y="1726089"/>
              <a:ext cx="3843022" cy="2159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28" name="図 19"/>
            <p:cNvPicPr>
              <a:picLocks noChangeAspect="1" noChangeArrowheads="1"/>
            </p:cNvPicPr>
            <p:nvPr/>
          </p:nvPicPr>
          <p:blipFill>
            <a:blip r:embed="rId3">
              <a:extLst>
                <a:ext uri="{28A0092B-C50C-407E-A947-70E740481C1C}">
                  <a14:useLocalDpi xmlns:a14="http://schemas.microsoft.com/office/drawing/2010/main" val="0"/>
                </a:ext>
              </a:extLst>
            </a:blip>
            <a:srcRect t="8105"/>
            <a:stretch>
              <a:fillRect/>
            </a:stretch>
          </p:blipFill>
          <p:spPr bwMode="auto">
            <a:xfrm>
              <a:off x="3403282" y="3855879"/>
              <a:ext cx="3843021" cy="1979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 name="大波 21"/>
            <p:cNvSpPr/>
            <p:nvPr/>
          </p:nvSpPr>
          <p:spPr>
            <a:xfrm>
              <a:off x="3340417" y="3820325"/>
              <a:ext cx="802223" cy="144485"/>
            </a:xfrm>
            <a:prstGeom prst="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20000"/>
                </a:spcBef>
                <a:defRPr/>
              </a:pPr>
              <a:endParaRPr lang="ja-JP" altLang="en-US" dirty="0"/>
            </a:p>
          </p:txBody>
        </p:sp>
        <p:sp>
          <p:nvSpPr>
            <p:cNvPr id="23" name="大波 22"/>
            <p:cNvSpPr/>
            <p:nvPr/>
          </p:nvSpPr>
          <p:spPr>
            <a:xfrm>
              <a:off x="4142640" y="3821913"/>
              <a:ext cx="812360" cy="142897"/>
            </a:xfrm>
            <a:prstGeom prst="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20000"/>
                </a:spcBef>
                <a:defRPr/>
              </a:pPr>
              <a:endParaRPr lang="ja-JP" altLang="en-US" dirty="0"/>
            </a:p>
          </p:txBody>
        </p:sp>
        <p:sp>
          <p:nvSpPr>
            <p:cNvPr id="24" name="大波 23"/>
            <p:cNvSpPr/>
            <p:nvPr/>
          </p:nvSpPr>
          <p:spPr>
            <a:xfrm>
              <a:off x="4959344" y="3828264"/>
              <a:ext cx="802223" cy="142897"/>
            </a:xfrm>
            <a:prstGeom prst="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20000"/>
                </a:spcBef>
                <a:defRPr/>
              </a:pPr>
              <a:endParaRPr lang="ja-JP" altLang="en-US" dirty="0"/>
            </a:p>
          </p:txBody>
        </p:sp>
        <p:sp>
          <p:nvSpPr>
            <p:cNvPr id="25" name="大波 24"/>
            <p:cNvSpPr/>
            <p:nvPr/>
          </p:nvSpPr>
          <p:spPr>
            <a:xfrm>
              <a:off x="5747087" y="3809211"/>
              <a:ext cx="803672" cy="179415"/>
            </a:xfrm>
            <a:prstGeom prst="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20000"/>
                </a:spcBef>
                <a:defRPr/>
              </a:pPr>
              <a:endParaRPr lang="ja-JP" altLang="en-US" dirty="0"/>
            </a:p>
          </p:txBody>
        </p:sp>
        <p:sp>
          <p:nvSpPr>
            <p:cNvPr id="26" name="大波 25"/>
            <p:cNvSpPr/>
            <p:nvPr/>
          </p:nvSpPr>
          <p:spPr>
            <a:xfrm>
              <a:off x="6550759" y="3799684"/>
              <a:ext cx="802223" cy="181003"/>
            </a:xfrm>
            <a:prstGeom prst="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20000"/>
                </a:spcBef>
                <a:defRPr/>
              </a:pPr>
              <a:endParaRPr lang="ja-JP" altLang="en-US" dirty="0"/>
            </a:p>
          </p:txBody>
        </p:sp>
      </p:gr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7" y="2633484"/>
            <a:ext cx="9105990" cy="170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551478" y="146865"/>
            <a:ext cx="8948635" cy="273571"/>
          </a:xfrm>
          <a:prstGeom prst="rect">
            <a:avLst/>
          </a:prstGeom>
          <a:solidFill>
            <a:srgbClr val="FFE9BD"/>
          </a:solidFill>
          <a:ln>
            <a:noFill/>
          </a:ln>
        </p:spPr>
        <p:style>
          <a:lnRef idx="2">
            <a:schemeClr val="accent1">
              <a:shade val="50000"/>
            </a:schemeClr>
          </a:lnRef>
          <a:fillRef idx="1">
            <a:schemeClr val="accent1"/>
          </a:fillRef>
          <a:effectRef idx="0">
            <a:schemeClr val="accent1"/>
          </a:effectRef>
          <a:fontRef idx="minor">
            <a:schemeClr val="lt1"/>
          </a:fontRef>
        </p:style>
        <p:txBody>
          <a:bodyPr lIns="87358" tIns="66077" rIns="87358" bIns="43679" anchor="ctr"/>
          <a:lstStyle/>
          <a:p>
            <a:pPr algn="just" eaLnBrk="0" hangingPunct="0">
              <a:spcBef>
                <a:spcPct val="20000"/>
              </a:spcBef>
              <a:defRPr/>
            </a:pPr>
            <a:endParaRPr lang="en-US" altLang="ja-JP" sz="1300" b="1" kern="0" spc="-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spcBef>
                <a:spcPct val="20000"/>
              </a:spcBef>
              <a:defRPr/>
            </a:pPr>
            <a:r>
              <a:rPr lang="ja-JP" altLang="en-US" sz="1300" b="1" kern="0" spc="-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kern="0" spc="-92"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女性の活躍推進企業データーベース</a:t>
            </a:r>
            <a:endParaRPr lang="en-US" altLang="ja-JP" sz="1300" b="1" kern="0" spc="-92"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eaLnBrk="0" hangingPunct="0">
              <a:spcBef>
                <a:spcPct val="20000"/>
              </a:spcBef>
              <a:defRPr/>
            </a:pPr>
            <a:endParaRPr lang="en-US" altLang="ja-JP" sz="1300" b="1" kern="0" spc="-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485" name="テキスト ボックス 7"/>
          <p:cNvSpPr txBox="1">
            <a:spLocks noChangeArrowheads="1"/>
          </p:cNvSpPr>
          <p:nvPr/>
        </p:nvSpPr>
        <p:spPr bwMode="auto">
          <a:xfrm>
            <a:off x="551478" y="420436"/>
            <a:ext cx="894863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69" tIns="41985" rIns="83969" bIns="41985">
            <a:spAutoFit/>
          </a:bodyPr>
          <a:lstStyle>
            <a:lvl1pPr eaLnBrk="0" hangingPunct="0">
              <a:spcBef>
                <a:spcPct val="20000"/>
              </a:spcBef>
              <a:buClr>
                <a:schemeClr val="bg2"/>
              </a:buClr>
              <a:buFont typeface="Wingdings" pitchFamily="2" charset="2"/>
              <a:buChar char="n"/>
              <a:defRPr kumimoji="1">
                <a:solidFill>
                  <a:schemeClr val="tx1"/>
                </a:solidFill>
                <a:latin typeface="Arial" charset="0"/>
                <a:ea typeface="ＭＳ Ｐゴシック" charset="-128"/>
              </a:defRPr>
            </a:lvl1pPr>
            <a:lvl2pPr marL="742950" indent="-285750" eaLnBrk="0" hangingPunct="0">
              <a:spcBef>
                <a:spcPct val="20000"/>
              </a:spcBef>
              <a:buClr>
                <a:schemeClr val="bg2"/>
              </a:buClr>
              <a:buFont typeface="Wingdings" pitchFamily="2" charset="2"/>
              <a:buChar char="l"/>
              <a:defRPr kumimoji="1" sz="1600">
                <a:solidFill>
                  <a:schemeClr val="tx1"/>
                </a:solidFill>
                <a:latin typeface="Arial" charset="0"/>
                <a:ea typeface="ＭＳ Ｐゴシック" charset="-128"/>
              </a:defRPr>
            </a:lvl2pPr>
            <a:lvl3pPr marL="1143000" indent="-228600" eaLnBrk="0" hangingPunct="0">
              <a:spcBef>
                <a:spcPct val="20000"/>
              </a:spcBef>
              <a:buClr>
                <a:schemeClr val="bg2"/>
              </a:buClr>
              <a:buChar char="•"/>
              <a:defRPr kumimoji="1" sz="1400">
                <a:solidFill>
                  <a:schemeClr val="tx1"/>
                </a:solidFill>
                <a:latin typeface="Arial" charset="0"/>
                <a:ea typeface="ＭＳ Ｐゴシック" charset="-128"/>
              </a:defRPr>
            </a:lvl3pPr>
            <a:lvl4pPr marL="1600200" indent="-228600" eaLnBrk="0" hangingPunct="0">
              <a:spcBef>
                <a:spcPct val="20000"/>
              </a:spcBef>
              <a:buClr>
                <a:schemeClr val="bg2"/>
              </a:buClr>
              <a:buFont typeface="Wingdings" pitchFamily="2" charset="2"/>
              <a:buChar char="Ø"/>
              <a:defRPr kumimoji="1" sz="1400">
                <a:solidFill>
                  <a:schemeClr val="tx1"/>
                </a:solidFill>
                <a:latin typeface="Arial" charset="0"/>
                <a:ea typeface="ＭＳ Ｐゴシック" charset="-128"/>
              </a:defRPr>
            </a:lvl4pPr>
            <a:lvl5pPr marL="2057400" indent="-228600" eaLnBrk="0" hangingPunct="0">
              <a:spcBef>
                <a:spcPct val="20000"/>
              </a:spcBef>
              <a:buClr>
                <a:schemeClr val="bg2"/>
              </a:buClr>
              <a:defRPr kumimoji="1" sz="12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defRPr kumimoji="1" sz="12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defRPr kumimoji="1" sz="12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defRPr kumimoji="1" sz="12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defRPr kumimoji="1" sz="1200">
                <a:solidFill>
                  <a:schemeClr val="tx1"/>
                </a:solidFill>
                <a:latin typeface="Arial" charset="0"/>
                <a:ea typeface="ＭＳ Ｐゴシック" charset="-128"/>
              </a:defRPr>
            </a:lvl9pPr>
          </a:lstStyle>
          <a:p>
            <a:pPr>
              <a:buClrTx/>
              <a:buFontTx/>
              <a:buNone/>
            </a:pPr>
            <a:r>
              <a:rPr lang="ja-JP" altLang="en-US" sz="1000">
                <a:latin typeface="メイリオ" pitchFamily="50" charset="-128"/>
                <a:ea typeface="メイリオ" pitchFamily="50" charset="-128"/>
                <a:cs typeface="メイリオ" pitchFamily="50" charset="-128"/>
              </a:rPr>
              <a:t>企業における「女性の活躍状況に関する情報」を一元的に集約したデータベースです。</a:t>
            </a:r>
            <a:endParaRPr lang="en-US" altLang="ja-JP" sz="1000">
              <a:latin typeface="メイリオ" pitchFamily="50" charset="-128"/>
              <a:ea typeface="メイリオ" pitchFamily="50" charset="-128"/>
              <a:cs typeface="メイリオ" pitchFamily="50" charset="-128"/>
            </a:endParaRPr>
          </a:p>
          <a:p>
            <a:pPr>
              <a:buClrTx/>
              <a:buFontTx/>
              <a:buNone/>
            </a:pPr>
            <a:endParaRPr lang="en-US" altLang="ja-JP" sz="1000">
              <a:latin typeface="メイリオ" pitchFamily="50" charset="-128"/>
              <a:ea typeface="メイリオ" pitchFamily="50" charset="-128"/>
              <a:cs typeface="メイリオ" pitchFamily="50" charset="-128"/>
            </a:endParaRPr>
          </a:p>
        </p:txBody>
      </p:sp>
      <p:sp>
        <p:nvSpPr>
          <p:cNvPr id="20486" name="テキスト ボックス 7"/>
          <p:cNvSpPr txBox="1">
            <a:spLocks noChangeArrowheads="1"/>
          </p:cNvSpPr>
          <p:nvPr/>
        </p:nvSpPr>
        <p:spPr bwMode="auto">
          <a:xfrm>
            <a:off x="226473" y="2449183"/>
            <a:ext cx="3295628" cy="2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69" tIns="41985" rIns="83969" bIns="41985">
            <a:spAutoFit/>
          </a:bodyPr>
          <a:lstStyle>
            <a:lvl1pPr eaLnBrk="0" hangingPunct="0">
              <a:spcBef>
                <a:spcPct val="20000"/>
              </a:spcBef>
              <a:buClr>
                <a:schemeClr val="bg2"/>
              </a:buClr>
              <a:buFont typeface="Wingdings" pitchFamily="2" charset="2"/>
              <a:buChar char="n"/>
              <a:defRPr kumimoji="1">
                <a:solidFill>
                  <a:schemeClr val="tx1"/>
                </a:solidFill>
                <a:latin typeface="Arial" charset="0"/>
                <a:ea typeface="ＭＳ Ｐゴシック" charset="-128"/>
              </a:defRPr>
            </a:lvl1pPr>
            <a:lvl2pPr marL="742950" indent="-285750" eaLnBrk="0" hangingPunct="0">
              <a:spcBef>
                <a:spcPct val="20000"/>
              </a:spcBef>
              <a:buClr>
                <a:schemeClr val="bg2"/>
              </a:buClr>
              <a:buFont typeface="Wingdings" pitchFamily="2" charset="2"/>
              <a:buChar char="l"/>
              <a:defRPr kumimoji="1" sz="1600">
                <a:solidFill>
                  <a:schemeClr val="tx1"/>
                </a:solidFill>
                <a:latin typeface="Arial" charset="0"/>
                <a:ea typeface="ＭＳ Ｐゴシック" charset="-128"/>
              </a:defRPr>
            </a:lvl2pPr>
            <a:lvl3pPr marL="1143000" indent="-228600" eaLnBrk="0" hangingPunct="0">
              <a:spcBef>
                <a:spcPct val="20000"/>
              </a:spcBef>
              <a:buClr>
                <a:schemeClr val="bg2"/>
              </a:buClr>
              <a:buChar char="•"/>
              <a:defRPr kumimoji="1" sz="1400">
                <a:solidFill>
                  <a:schemeClr val="tx1"/>
                </a:solidFill>
                <a:latin typeface="Arial" charset="0"/>
                <a:ea typeface="ＭＳ Ｐゴシック" charset="-128"/>
              </a:defRPr>
            </a:lvl3pPr>
            <a:lvl4pPr marL="1600200" indent="-228600" eaLnBrk="0" hangingPunct="0">
              <a:spcBef>
                <a:spcPct val="20000"/>
              </a:spcBef>
              <a:buClr>
                <a:schemeClr val="bg2"/>
              </a:buClr>
              <a:buFont typeface="Wingdings" pitchFamily="2" charset="2"/>
              <a:buChar char="Ø"/>
              <a:defRPr kumimoji="1" sz="1400">
                <a:solidFill>
                  <a:schemeClr val="tx1"/>
                </a:solidFill>
                <a:latin typeface="Arial" charset="0"/>
                <a:ea typeface="ＭＳ Ｐゴシック" charset="-128"/>
              </a:defRPr>
            </a:lvl4pPr>
            <a:lvl5pPr marL="2057400" indent="-228600" eaLnBrk="0" hangingPunct="0">
              <a:spcBef>
                <a:spcPct val="20000"/>
              </a:spcBef>
              <a:buClr>
                <a:schemeClr val="bg2"/>
              </a:buClr>
              <a:defRPr kumimoji="1" sz="12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defRPr kumimoji="1" sz="12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defRPr kumimoji="1" sz="12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defRPr kumimoji="1" sz="12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defRPr kumimoji="1" sz="1200">
                <a:solidFill>
                  <a:schemeClr val="tx1"/>
                </a:solidFill>
                <a:latin typeface="Arial" charset="0"/>
                <a:ea typeface="ＭＳ Ｐゴシック" charset="-128"/>
              </a:defRPr>
            </a:lvl9pPr>
          </a:lstStyle>
          <a:p>
            <a:pPr>
              <a:buClrTx/>
              <a:buFontTx/>
              <a:buNone/>
            </a:pPr>
            <a:r>
              <a:rPr lang="en-US" altLang="ja-JP" sz="900" b="1">
                <a:latin typeface="メイリオ" pitchFamily="50" charset="-128"/>
                <a:ea typeface="メイリオ" pitchFamily="50" charset="-128"/>
                <a:cs typeface="メイリオ" pitchFamily="50" charset="-128"/>
              </a:rPr>
              <a:t>【</a:t>
            </a:r>
            <a:r>
              <a:rPr lang="zh-TW" altLang="en-US" sz="900" b="1">
                <a:latin typeface="メイリオ" pitchFamily="50" charset="-128"/>
                <a:ea typeface="メイリオ" pitchFamily="50" charset="-128"/>
                <a:cs typeface="メイリオ" pitchFamily="50" charset="-128"/>
              </a:rPr>
              <a:t>一覧画面（業種別</a:t>
            </a:r>
            <a:r>
              <a:rPr lang="ja-JP" altLang="en-US" sz="900" b="1">
                <a:latin typeface="メイリオ" pitchFamily="50" charset="-128"/>
                <a:ea typeface="メイリオ" pitchFamily="50" charset="-128"/>
                <a:cs typeface="メイリオ" pitchFamily="50" charset="-128"/>
              </a:rPr>
              <a:t>等</a:t>
            </a:r>
            <a:r>
              <a:rPr lang="zh-TW" altLang="en-US" sz="900" b="1">
                <a:latin typeface="メイリオ" pitchFamily="50" charset="-128"/>
                <a:ea typeface="メイリオ" pitchFamily="50" charset="-128"/>
                <a:cs typeface="メイリオ" pitchFamily="50" charset="-128"/>
              </a:rPr>
              <a:t>）</a:t>
            </a:r>
            <a:r>
              <a:rPr lang="en-US" altLang="ja-JP" sz="900" b="1">
                <a:latin typeface="メイリオ" pitchFamily="50" charset="-128"/>
                <a:ea typeface="メイリオ" pitchFamily="50" charset="-128"/>
                <a:cs typeface="メイリオ" pitchFamily="50" charset="-128"/>
              </a:rPr>
              <a:t>】</a:t>
            </a:r>
            <a:r>
              <a:rPr lang="ja-JP" altLang="en-US" sz="900" b="1">
                <a:latin typeface="メイリオ" pitchFamily="50" charset="-128"/>
                <a:ea typeface="メイリオ" pitchFamily="50" charset="-128"/>
                <a:cs typeface="メイリオ" pitchFamily="50" charset="-128"/>
              </a:rPr>
              <a:t>のイメージ</a:t>
            </a:r>
          </a:p>
        </p:txBody>
      </p:sp>
      <p:sp>
        <p:nvSpPr>
          <p:cNvPr id="21" name="正方形/長方形 20"/>
          <p:cNvSpPr/>
          <p:nvPr/>
        </p:nvSpPr>
        <p:spPr bwMode="auto">
          <a:xfrm>
            <a:off x="330887" y="4473611"/>
            <a:ext cx="3904458" cy="2342633"/>
          </a:xfrm>
          <a:prstGeom prst="rect">
            <a:avLst/>
          </a:prstGeom>
          <a:noFill/>
          <a:ln w="19050" cap="flat" cmpd="sng" algn="ctr">
            <a:solidFill>
              <a:srgbClr val="FFC000"/>
            </a:solidFill>
            <a:prstDash val="dash"/>
            <a:round/>
            <a:headEnd type="none" w="med" len="med"/>
            <a:tailEnd type="none" w="med" len="med"/>
          </a:ln>
          <a:effectLst/>
        </p:spPr>
        <p:txBody>
          <a:bodyPr lIns="83969" tIns="41985" rIns="83969" bIns="41985"/>
          <a:lstStyle/>
          <a:p>
            <a:pPr defTabSz="957776">
              <a:defRPr/>
            </a:pPr>
            <a:endParaRPr lang="ja-JP" altLang="en-US" sz="1900" dirty="0">
              <a:effectLst>
                <a:outerShdw blurRad="38100" dist="38100" dir="2700000" algn="tl">
                  <a:srgbClr val="000000">
                    <a:alpha val="43137"/>
                  </a:srgbClr>
                </a:outerShdw>
              </a:effectLst>
              <a:latin typeface="Arial" charset="0"/>
            </a:endParaRPr>
          </a:p>
        </p:txBody>
      </p:sp>
      <p:sp>
        <p:nvSpPr>
          <p:cNvPr id="17" name="下矢印 16"/>
          <p:cNvSpPr/>
          <p:nvPr/>
        </p:nvSpPr>
        <p:spPr bwMode="auto">
          <a:xfrm rot="18414959">
            <a:off x="4526563" y="4371614"/>
            <a:ext cx="554341" cy="666185"/>
          </a:xfrm>
          <a:prstGeom prst="downArrow">
            <a:avLst/>
          </a:prstGeom>
          <a:solidFill>
            <a:srgbClr val="FF0000">
              <a:alpha val="85000"/>
            </a:srgbClr>
          </a:solidFill>
          <a:ln w="9525" cap="flat" cmpd="sng" algn="ctr">
            <a:noFill/>
            <a:prstDash val="solid"/>
            <a:round/>
            <a:headEnd type="none" w="med" len="med"/>
            <a:tailEnd type="none" w="med" len="med"/>
          </a:ln>
          <a:effectLst/>
        </p:spPr>
        <p:txBody>
          <a:bodyPr lIns="83969" tIns="41985" rIns="83969" bIns="41985"/>
          <a:lstStyle/>
          <a:p>
            <a:pPr defTabSz="957776">
              <a:defRPr/>
            </a:pPr>
            <a:endParaRPr lang="ja-JP" altLang="en-US" sz="1900" dirty="0">
              <a:effectLst>
                <a:outerShdw blurRad="38100" dist="38100" dir="2700000" algn="tl">
                  <a:srgbClr val="000000">
                    <a:alpha val="43137"/>
                  </a:srgbClr>
                </a:outerShdw>
              </a:effectLst>
              <a:latin typeface="Arial" charset="0"/>
            </a:endParaRPr>
          </a:p>
        </p:txBody>
      </p:sp>
      <p:sp>
        <p:nvSpPr>
          <p:cNvPr id="7" name="正方形/長方形 6"/>
          <p:cNvSpPr/>
          <p:nvPr/>
        </p:nvSpPr>
        <p:spPr>
          <a:xfrm>
            <a:off x="350004" y="4473611"/>
            <a:ext cx="3930930" cy="2383881"/>
          </a:xfrm>
          <a:prstGeom prst="rect">
            <a:avLst/>
          </a:prstGeom>
        </p:spPr>
        <p:txBody>
          <a:bodyPr lIns="83969" tIns="41985" rIns="83969" bIns="41985">
            <a:spAutoFit/>
          </a:bodyPr>
          <a:lstStyle/>
          <a:p>
            <a:pPr eaLnBrk="0" hangingPunct="0">
              <a:spcBef>
                <a:spcPct val="20000"/>
              </a:spcBef>
              <a:defRPr/>
            </a:pPr>
            <a:r>
              <a:rPr lang="en-US" altLang="ja-JP" sz="900" dirty="0">
                <a:ea typeface="HG丸ｺﾞｼｯｸM-PRO" pitchFamily="50" charset="-128"/>
              </a:rPr>
              <a:t>【</a:t>
            </a:r>
            <a:r>
              <a:rPr lang="ja-JP" altLang="en-US" sz="900" dirty="0">
                <a:ea typeface="HG丸ｺﾞｼｯｸM-PRO" pitchFamily="50" charset="-128"/>
              </a:rPr>
              <a:t>企業の方々向け</a:t>
            </a:r>
            <a:r>
              <a:rPr lang="en-US" altLang="ja-JP" sz="900" dirty="0">
                <a:ea typeface="HG丸ｺﾞｼｯｸM-PRO" pitchFamily="50" charset="-128"/>
              </a:rPr>
              <a:t>】</a:t>
            </a:r>
            <a:endParaRPr lang="ja-JP" altLang="en-US" sz="900" dirty="0">
              <a:ea typeface="HG丸ｺﾞｼｯｸM-PRO" pitchFamily="50" charset="-128"/>
            </a:endParaRPr>
          </a:p>
          <a:p>
            <a:pPr eaLnBrk="0" hangingPunct="0">
              <a:spcBef>
                <a:spcPct val="20000"/>
              </a:spcBef>
              <a:defRPr/>
            </a:pPr>
            <a:r>
              <a:rPr lang="ja-JP" altLang="en-US" sz="800" dirty="0">
                <a:ea typeface="HG丸ｺﾞｼｯｸM-PRO" pitchFamily="50" charset="-128"/>
              </a:rPr>
              <a:t>◆自社の状況を学生や一般の方々にアピールすることができる。</a:t>
            </a:r>
          </a:p>
          <a:p>
            <a:pPr eaLnBrk="0" hangingPunct="0">
              <a:spcBef>
                <a:spcPct val="20000"/>
              </a:spcBef>
              <a:defRPr/>
            </a:pPr>
            <a:r>
              <a:rPr lang="ja-JP" altLang="en-US" sz="800" dirty="0">
                <a:ea typeface="HG丸ｺﾞｼｯｸM-PRO" pitchFamily="50" charset="-128"/>
              </a:rPr>
              <a:t>◆業界内・地域内での自社の位置付けを知ることができる。</a:t>
            </a:r>
          </a:p>
          <a:p>
            <a:pPr eaLnBrk="0" hangingPunct="0">
              <a:spcBef>
                <a:spcPct val="20000"/>
              </a:spcBef>
              <a:defRPr/>
            </a:pPr>
            <a:r>
              <a:rPr lang="ja-JP" altLang="en-US" sz="800" dirty="0">
                <a:ea typeface="HG丸ｺﾞｼｯｸM-PRO" pitchFamily="50" charset="-128"/>
              </a:rPr>
              <a:t>◆他社の状況や取組を参考にし、自社の取組のヒントとすることができる。</a:t>
            </a:r>
          </a:p>
          <a:p>
            <a:pPr eaLnBrk="0" hangingPunct="0">
              <a:spcBef>
                <a:spcPct val="20000"/>
              </a:spcBef>
              <a:defRPr/>
            </a:pPr>
            <a:r>
              <a:rPr lang="ja-JP" altLang="en-US" sz="1000" dirty="0">
                <a:solidFill>
                  <a:schemeClr val="accent2">
                    <a:lumMod val="50000"/>
                  </a:schemeClr>
                </a:solidFill>
                <a:ea typeface="HG丸ｺﾞｼｯｸM-PRO" pitchFamily="50" charset="-128"/>
              </a:rPr>
              <a:t>　</a:t>
            </a:r>
            <a:r>
              <a:rPr lang="en-US" altLang="ja-JP" sz="700" dirty="0">
                <a:solidFill>
                  <a:schemeClr val="accent2">
                    <a:lumMod val="50000"/>
                  </a:schemeClr>
                </a:solidFill>
                <a:ea typeface="HG丸ｺﾞｼｯｸM-PRO" pitchFamily="50" charset="-128"/>
              </a:rPr>
              <a:t>※</a:t>
            </a:r>
            <a:r>
              <a:rPr lang="ja-JP" altLang="en-US" sz="700" dirty="0">
                <a:solidFill>
                  <a:schemeClr val="accent2">
                    <a:lumMod val="50000"/>
                  </a:schemeClr>
                </a:solidFill>
                <a:ea typeface="HG丸ｺﾞｼｯｸM-PRO" pitchFamily="50" charset="-128"/>
              </a:rPr>
              <a:t>女性活躍推進法に基づく「認定」を取得する際は、このデータベースでの</a:t>
            </a:r>
            <a:endParaRPr lang="en-US" altLang="ja-JP" sz="700" dirty="0">
              <a:solidFill>
                <a:schemeClr val="accent2">
                  <a:lumMod val="50000"/>
                </a:schemeClr>
              </a:solidFill>
              <a:ea typeface="HG丸ｺﾞｼｯｸM-PRO" pitchFamily="50" charset="-128"/>
            </a:endParaRPr>
          </a:p>
          <a:p>
            <a:pPr eaLnBrk="0" hangingPunct="0">
              <a:spcBef>
                <a:spcPct val="20000"/>
              </a:spcBef>
              <a:defRPr/>
            </a:pPr>
            <a:r>
              <a:rPr lang="ja-JP" altLang="en-US" sz="700" dirty="0">
                <a:solidFill>
                  <a:schemeClr val="accent2">
                    <a:lumMod val="50000"/>
                  </a:schemeClr>
                </a:solidFill>
                <a:ea typeface="HG丸ｺﾞｼｯｸM-PRO" pitchFamily="50" charset="-128"/>
              </a:rPr>
              <a:t>　　公表が必要です。</a:t>
            </a:r>
            <a:endParaRPr lang="en-US" altLang="ja-JP" sz="700" dirty="0">
              <a:solidFill>
                <a:schemeClr val="accent2">
                  <a:lumMod val="50000"/>
                </a:schemeClr>
              </a:solidFill>
              <a:ea typeface="HG丸ｺﾞｼｯｸM-PRO" pitchFamily="50" charset="-128"/>
            </a:endParaRPr>
          </a:p>
          <a:p>
            <a:pPr eaLnBrk="0" hangingPunct="0">
              <a:spcBef>
                <a:spcPct val="20000"/>
              </a:spcBef>
              <a:defRPr/>
            </a:pPr>
            <a:r>
              <a:rPr lang="ja-JP" altLang="en-US" sz="700" dirty="0">
                <a:solidFill>
                  <a:schemeClr val="accent2">
                    <a:lumMod val="50000"/>
                  </a:schemeClr>
                </a:solidFill>
                <a:ea typeface="HG丸ｺﾞｼｯｸM-PRO" pitchFamily="50" charset="-128"/>
              </a:rPr>
              <a:t>　</a:t>
            </a:r>
            <a:r>
              <a:rPr lang="ja-JP" altLang="en-US" sz="700" u="sng" dirty="0">
                <a:solidFill>
                  <a:schemeClr val="accent2">
                    <a:lumMod val="50000"/>
                  </a:schemeClr>
                </a:solidFill>
                <a:ea typeface="HG丸ｺﾞｼｯｸM-PRO" pitchFamily="50" charset="-128"/>
              </a:rPr>
              <a:t>＜えるぼしマーク（女性活躍推進法に基づく認定）</a:t>
            </a:r>
            <a:r>
              <a:rPr lang="ja-JP" altLang="en-US" sz="700" u="sng" dirty="0" smtClean="0">
                <a:solidFill>
                  <a:schemeClr val="accent2">
                    <a:lumMod val="50000"/>
                  </a:schemeClr>
                </a:solidFill>
                <a:ea typeface="HG丸ｺﾞｼｯｸM-PRO" pitchFamily="50" charset="-128"/>
              </a:rPr>
              <a:t>＞</a:t>
            </a:r>
            <a:endParaRPr lang="en-US" altLang="ja-JP" dirty="0">
              <a:ea typeface="HG丸ｺﾞｼｯｸM-PRO" pitchFamily="50" charset="-128"/>
            </a:endParaRPr>
          </a:p>
          <a:p>
            <a:pPr eaLnBrk="0" hangingPunct="0">
              <a:spcBef>
                <a:spcPct val="20000"/>
              </a:spcBef>
              <a:defRPr/>
            </a:pPr>
            <a:endParaRPr lang="en-US" altLang="ja-JP" dirty="0">
              <a:ea typeface="HG丸ｺﾞｼｯｸM-PRO" pitchFamily="50" charset="-128"/>
            </a:endParaRPr>
          </a:p>
          <a:p>
            <a:pPr eaLnBrk="0" hangingPunct="0">
              <a:spcBef>
                <a:spcPct val="20000"/>
              </a:spcBef>
              <a:defRPr/>
            </a:pPr>
            <a:endParaRPr lang="ja-JP" altLang="en-US" dirty="0">
              <a:ea typeface="HG丸ｺﾞｼｯｸM-PRO" pitchFamily="50" charset="-128"/>
            </a:endParaRPr>
          </a:p>
          <a:p>
            <a:pPr eaLnBrk="0" hangingPunct="0">
              <a:spcBef>
                <a:spcPct val="20000"/>
              </a:spcBef>
              <a:defRPr/>
            </a:pPr>
            <a:r>
              <a:rPr lang="en-US" altLang="ja-JP" sz="900" dirty="0">
                <a:ea typeface="HG丸ｺﾞｼｯｸM-PRO" pitchFamily="50" charset="-128"/>
              </a:rPr>
              <a:t>【</a:t>
            </a:r>
            <a:r>
              <a:rPr lang="ja-JP" altLang="en-US" sz="900" dirty="0">
                <a:ea typeface="HG丸ｺﾞｼｯｸM-PRO" pitchFamily="50" charset="-128"/>
              </a:rPr>
              <a:t>学生や求職中の方々向け</a:t>
            </a:r>
            <a:r>
              <a:rPr lang="en-US" altLang="ja-JP" sz="900" dirty="0">
                <a:ea typeface="HG丸ｺﾞｼｯｸM-PRO" pitchFamily="50" charset="-128"/>
              </a:rPr>
              <a:t>】</a:t>
            </a:r>
            <a:endParaRPr lang="ja-JP" altLang="en-US" sz="900" dirty="0">
              <a:ea typeface="HG丸ｺﾞｼｯｸM-PRO" pitchFamily="50" charset="-128"/>
            </a:endParaRPr>
          </a:p>
          <a:p>
            <a:pPr eaLnBrk="0" hangingPunct="0">
              <a:spcBef>
                <a:spcPct val="20000"/>
              </a:spcBef>
              <a:defRPr/>
            </a:pPr>
            <a:r>
              <a:rPr lang="ja-JP" altLang="en-US" sz="800" dirty="0">
                <a:ea typeface="HG丸ｺﾞｼｯｸM-PRO" pitchFamily="50" charset="-128"/>
              </a:rPr>
              <a:t>◆業種別・地域別・規模別に検索ができる。</a:t>
            </a:r>
          </a:p>
          <a:p>
            <a:pPr eaLnBrk="0" hangingPunct="0">
              <a:spcBef>
                <a:spcPct val="20000"/>
              </a:spcBef>
              <a:defRPr/>
            </a:pPr>
            <a:r>
              <a:rPr lang="ja-JP" altLang="en-US" sz="800" dirty="0">
                <a:ea typeface="HG丸ｺﾞｼｯｸM-PRO" pitchFamily="50" charset="-128"/>
              </a:rPr>
              <a:t>◆企業の女性活躍に対する姿勢や現在の状況を知ることができる。</a:t>
            </a:r>
          </a:p>
          <a:p>
            <a:pPr eaLnBrk="0" hangingPunct="0">
              <a:spcBef>
                <a:spcPct val="20000"/>
              </a:spcBef>
              <a:defRPr/>
            </a:pPr>
            <a:r>
              <a:rPr lang="ja-JP" altLang="en-US" sz="800" dirty="0">
                <a:ea typeface="HG丸ｺﾞｼｯｸM-PRO" pitchFamily="50" charset="-128"/>
              </a:rPr>
              <a:t>◆就職活動の企業研究に生かせる。</a:t>
            </a:r>
          </a:p>
        </p:txBody>
      </p:sp>
      <p:pic>
        <p:nvPicPr>
          <p:cNvPr id="20490" name="Picture 38" descr="\\dfckhpwg3file1h.mhlwds.mhlw.go.jp\課室領域2\11902000_雇用均等・児童家庭局　雇用均等政策課\政策係\05女性の活躍・両立支援総合サイト（女性の活躍推進企業データベース）\H27年度\DB画面イメージ\各種マーク\女性活躍推進法認定マーク\色つき星３.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5326" y="5579415"/>
            <a:ext cx="500006" cy="61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39" descr="\\dfckhpwg3file1h.mhlwds.mhlw.go.jp\課室領域2\11902000_雇用均等・児童家庭局　雇用均等政策課\政策係\05女性の活躍・両立支援総合サイト（女性の活躍推進企業データベース）\H27年度\DB画面イメージ\各種マーク\女性活躍推進法認定マーク\色つき星１.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831" y="5579415"/>
            <a:ext cx="501477" cy="61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40" descr="\\dfckhpwg3file1h.mhlwds.mhlw.go.jp\課室領域2\11902000_雇用均等・児童家庭局　雇用均等政策課\政策係\05女性の活躍・両立支援総合サイト（女性の活躍推進企業データベース）\H27年度\DB画面イメージ\各種マーク\女性活躍推進法認定マーク\色つき星２.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6490" y="5582294"/>
            <a:ext cx="501477" cy="61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p:cNvGraphicFramePr>
            <a:graphicFrameLocks noGrp="1"/>
          </p:cNvGraphicFramePr>
          <p:nvPr/>
        </p:nvGraphicFramePr>
        <p:xfrm>
          <a:off x="638243" y="632094"/>
          <a:ext cx="8373630" cy="1797285"/>
        </p:xfrm>
        <a:graphic>
          <a:graphicData uri="http://schemas.openxmlformats.org/drawingml/2006/table">
            <a:tbl>
              <a:tblPr firstRow="1" bandRow="1">
                <a:tableStyleId>{5940675A-B579-460E-94D1-54222C63F5DA}</a:tableStyleId>
              </a:tblPr>
              <a:tblGrid>
                <a:gridCol w="4186815"/>
                <a:gridCol w="4186815"/>
              </a:tblGrid>
              <a:tr h="234983">
                <a:tc gridSpan="2">
                  <a:txBody>
                    <a:bodyPr/>
                    <a:lstStyle/>
                    <a:p>
                      <a:pPr algn="ctr"/>
                      <a:r>
                        <a:rPr kumimoji="1" lang="ja-JP" altLang="en-US" sz="1000" b="1" dirty="0" smtClean="0">
                          <a:solidFill>
                            <a:schemeClr val="bg1"/>
                          </a:solidFill>
                        </a:rPr>
                        <a:t>掲 載 項 目</a:t>
                      </a:r>
                      <a:endParaRPr kumimoji="1" lang="ja-JP" altLang="en-US" sz="1000" b="1" dirty="0">
                        <a:solidFill>
                          <a:schemeClr val="bg1"/>
                        </a:solidFill>
                      </a:endParaRPr>
                    </a:p>
                  </a:txBody>
                  <a:tcPr marL="84701" marR="84701" marT="41468" marB="41468">
                    <a:solidFill>
                      <a:schemeClr val="tx1">
                        <a:lumMod val="50000"/>
                        <a:lumOff val="50000"/>
                      </a:schemeClr>
                    </a:solidFill>
                  </a:tcPr>
                </a:tc>
                <a:tc hMerge="1">
                  <a:txBody>
                    <a:bodyPr/>
                    <a:lstStyle/>
                    <a:p>
                      <a:endParaRPr kumimoji="1" lang="ja-JP" altLang="en-US" dirty="0"/>
                    </a:p>
                  </a:txBody>
                  <a:tcPr/>
                </a:tc>
              </a:tr>
              <a:tr h="221161">
                <a:tc>
                  <a:txBody>
                    <a:bodyPr/>
                    <a:lstStyle/>
                    <a:p>
                      <a:r>
                        <a:rPr kumimoji="1" lang="ja-JP" altLang="en-US" sz="900" dirty="0" smtClean="0"/>
                        <a:t>　①　採用した労働者に占める女性労働者の割合</a:t>
                      </a:r>
                      <a:endParaRPr kumimoji="1" lang="ja-JP" altLang="en-US" sz="900" dirty="0"/>
                    </a:p>
                  </a:txBody>
                  <a:tcPr marL="84701" marR="84701" marT="41468" marB="41468"/>
                </a:tc>
                <a:tc>
                  <a:txBody>
                    <a:bodyPr/>
                    <a:lstStyle/>
                    <a:p>
                      <a:r>
                        <a:rPr kumimoji="1" lang="ja-JP" altLang="en-US" sz="900" dirty="0" smtClean="0"/>
                        <a:t>　⑦　年次有給休暇取得率</a:t>
                      </a:r>
                      <a:endParaRPr kumimoji="1" lang="ja-JP" altLang="en-US" sz="900" dirty="0"/>
                    </a:p>
                  </a:txBody>
                  <a:tcPr marL="84701" marR="84701" marT="41468" marB="41468"/>
                </a:tc>
              </a:tr>
              <a:tr h="221161">
                <a:tc>
                  <a:txBody>
                    <a:bodyPr/>
                    <a:lstStyle/>
                    <a:p>
                      <a:pPr marL="0" marR="0" indent="0" algn="l" defTabSz="913823" rtl="0" eaLnBrk="1" fontAlgn="auto" latinLnBrk="0" hangingPunct="1">
                        <a:lnSpc>
                          <a:spcPct val="100000"/>
                        </a:lnSpc>
                        <a:spcBef>
                          <a:spcPts val="0"/>
                        </a:spcBef>
                        <a:spcAft>
                          <a:spcPts val="0"/>
                        </a:spcAft>
                        <a:buClrTx/>
                        <a:buSzTx/>
                        <a:buFontTx/>
                        <a:buNone/>
                        <a:tabLst/>
                        <a:defRPr/>
                      </a:pPr>
                      <a:r>
                        <a:rPr kumimoji="1" lang="ja-JP" altLang="en-US" sz="900" dirty="0" smtClean="0"/>
                        <a:t>　②　採用における男女別の競争倍率又は競争倍率の男女比</a:t>
                      </a:r>
                      <a:endParaRPr kumimoji="1" lang="en-US" altLang="ja-JP" sz="900" dirty="0" smtClean="0"/>
                    </a:p>
                  </a:txBody>
                  <a:tcPr marL="84701" marR="84701" marT="41468" marB="41468"/>
                </a:tc>
                <a:tc>
                  <a:txBody>
                    <a:bodyPr/>
                    <a:lstStyle/>
                    <a:p>
                      <a:r>
                        <a:rPr kumimoji="1" lang="ja-JP" altLang="en-US" sz="900" dirty="0" smtClean="0"/>
                        <a:t>　⑧　係長級にある者に占める女性労働者の割合</a:t>
                      </a:r>
                      <a:endParaRPr kumimoji="1" lang="ja-JP" altLang="en-US" sz="900" dirty="0"/>
                    </a:p>
                  </a:txBody>
                  <a:tcPr marL="84701" marR="84701" marT="41468" marB="41468"/>
                </a:tc>
              </a:tr>
              <a:tr h="221161">
                <a:tc>
                  <a:txBody>
                    <a:bodyPr/>
                    <a:lstStyle/>
                    <a:p>
                      <a:pPr marL="0" marR="0" indent="0" algn="l" defTabSz="913823" rtl="0" eaLnBrk="1" fontAlgn="auto" latinLnBrk="0" hangingPunct="1">
                        <a:lnSpc>
                          <a:spcPct val="100000"/>
                        </a:lnSpc>
                        <a:spcBef>
                          <a:spcPts val="0"/>
                        </a:spcBef>
                        <a:spcAft>
                          <a:spcPts val="0"/>
                        </a:spcAft>
                        <a:buClrTx/>
                        <a:buSzTx/>
                        <a:buFontTx/>
                        <a:buNone/>
                        <a:tabLst/>
                        <a:defRPr/>
                      </a:pPr>
                      <a:r>
                        <a:rPr kumimoji="1" lang="ja-JP" altLang="en-US" sz="900" dirty="0" smtClean="0"/>
                        <a:t>　③　労働者に占める女性労働者の割合</a:t>
                      </a:r>
                      <a:endParaRPr kumimoji="1" lang="en-US" altLang="ja-JP" sz="900" dirty="0" smtClean="0"/>
                    </a:p>
                  </a:txBody>
                  <a:tcPr marL="84701" marR="84701" marT="41468" marB="41468"/>
                </a:tc>
                <a:tc>
                  <a:txBody>
                    <a:bodyPr/>
                    <a:lstStyle/>
                    <a:p>
                      <a:r>
                        <a:rPr kumimoji="1" lang="ja-JP" altLang="en-US" sz="900" dirty="0" smtClean="0"/>
                        <a:t>　⑨　管理職に占める女性労働者の割合</a:t>
                      </a:r>
                      <a:endParaRPr kumimoji="1" lang="ja-JP" altLang="en-US" sz="900" dirty="0"/>
                    </a:p>
                  </a:txBody>
                  <a:tcPr marL="84701" marR="84701" marT="41468" marB="41468"/>
                </a:tc>
              </a:tr>
              <a:tr h="228072">
                <a:tc rowSpan="2">
                  <a:txBody>
                    <a:bodyPr/>
                    <a:lstStyle/>
                    <a:p>
                      <a:r>
                        <a:rPr kumimoji="1" lang="ja-JP" altLang="en-US" sz="900" dirty="0" smtClean="0"/>
                        <a:t>　④　男女の平均継続勤務年数の差異　又は</a:t>
                      </a:r>
                      <a:endParaRPr kumimoji="1" lang="en-US" altLang="ja-JP" sz="900" dirty="0" smtClean="0"/>
                    </a:p>
                    <a:p>
                      <a:r>
                        <a:rPr kumimoji="1" lang="ja-JP" altLang="en-US" sz="900" dirty="0" smtClean="0"/>
                        <a:t>　　　 男女別の採用</a:t>
                      </a:r>
                      <a:r>
                        <a:rPr kumimoji="1" lang="en-US" altLang="ja-JP" sz="900" dirty="0" smtClean="0"/>
                        <a:t>10</a:t>
                      </a:r>
                      <a:r>
                        <a:rPr kumimoji="1" lang="ja-JP" altLang="en-US" sz="900" dirty="0" smtClean="0"/>
                        <a:t>年前後の継続雇用割合</a:t>
                      </a:r>
                      <a:r>
                        <a:rPr kumimoji="1" lang="en-US" altLang="ja-JP" sz="900" dirty="0" smtClean="0"/>
                        <a:t> </a:t>
                      </a:r>
                    </a:p>
                  </a:txBody>
                  <a:tcPr marL="83367" marR="84701" marT="81629" marB="0"/>
                </a:tc>
                <a:tc>
                  <a:txBody>
                    <a:bodyPr/>
                    <a:lstStyle/>
                    <a:p>
                      <a:r>
                        <a:rPr kumimoji="1" lang="ja-JP" altLang="en-US" sz="900" dirty="0" smtClean="0"/>
                        <a:t>　⑩</a:t>
                      </a:r>
                      <a:r>
                        <a:rPr kumimoji="1" lang="ja-JP" altLang="en-US" sz="900" baseline="0" dirty="0" smtClean="0"/>
                        <a:t>　役員に占める女性の割合</a:t>
                      </a:r>
                      <a:endParaRPr kumimoji="1" lang="ja-JP" altLang="en-US" sz="900" dirty="0"/>
                    </a:p>
                  </a:txBody>
                  <a:tcPr marL="84701" marR="84701" marT="41468" marB="41468"/>
                </a:tc>
              </a:tr>
              <a:tr h="228072">
                <a:tc vMerge="1">
                  <a:txBody>
                    <a:bodyPr/>
                    <a:lstStyle/>
                    <a:p>
                      <a:endParaRPr kumimoji="1" lang="ja-JP" altLang="en-US" sz="1000" dirty="0"/>
                    </a:p>
                  </a:txBody>
                  <a:tcPr/>
                </a:tc>
                <a:tc>
                  <a:txBody>
                    <a:bodyPr/>
                    <a:lstStyle/>
                    <a:p>
                      <a:r>
                        <a:rPr kumimoji="1" lang="ja-JP" altLang="en-US" sz="900" dirty="0" smtClean="0"/>
                        <a:t>　⑪　男女別の職種又は雇用形態の転換実績</a:t>
                      </a:r>
                      <a:endParaRPr kumimoji="1" lang="en-US" altLang="ja-JP" sz="900" dirty="0" smtClean="0"/>
                    </a:p>
                  </a:txBody>
                  <a:tcPr marL="84701" marR="84701" marT="41468" marB="41468"/>
                </a:tc>
              </a:tr>
              <a:tr h="221161">
                <a:tc>
                  <a:txBody>
                    <a:bodyPr/>
                    <a:lstStyle/>
                    <a:p>
                      <a:r>
                        <a:rPr kumimoji="1" lang="ja-JP" altLang="en-US" sz="900" dirty="0" smtClean="0"/>
                        <a:t>　⑤　男女別の育児休業取得率</a:t>
                      </a:r>
                      <a:endParaRPr kumimoji="1" lang="en-US" altLang="ja-JP" sz="900" dirty="0" smtClean="0"/>
                    </a:p>
                  </a:txBody>
                  <a:tcPr marL="84701" marR="84701" marT="41468" marB="41468"/>
                </a:tc>
                <a:tc>
                  <a:txBody>
                    <a:bodyPr/>
                    <a:lstStyle/>
                    <a:p>
                      <a:r>
                        <a:rPr kumimoji="1" lang="ja-JP" altLang="en-US" sz="900" dirty="0" smtClean="0"/>
                        <a:t>　⑫　男女別の再雇用又は中途採用の実績</a:t>
                      </a:r>
                      <a:endParaRPr kumimoji="1" lang="en-US" altLang="ja-JP" sz="900" dirty="0" smtClean="0"/>
                    </a:p>
                  </a:txBody>
                  <a:tcPr marL="84701" marR="84701" marT="41468" marB="41468"/>
                </a:tc>
              </a:tr>
              <a:tr h="221161">
                <a:tc>
                  <a:txBody>
                    <a:bodyPr/>
                    <a:lstStyle/>
                    <a:p>
                      <a:r>
                        <a:rPr kumimoji="1" lang="ja-JP" altLang="en-US" sz="900" dirty="0" smtClean="0"/>
                        <a:t>　⑥　一月当たりの労働者の平均残業時間</a:t>
                      </a:r>
                      <a:endParaRPr kumimoji="1" lang="en-US" altLang="ja-JP" sz="900" dirty="0" smtClean="0"/>
                    </a:p>
                  </a:txBody>
                  <a:tcPr marL="84701" marR="84701" marT="41468" marB="41468"/>
                </a:tc>
                <a:tc>
                  <a:txBody>
                    <a:bodyPr/>
                    <a:lstStyle/>
                    <a:p>
                      <a:r>
                        <a:rPr kumimoji="1" lang="ja-JP" altLang="en-US" sz="900" dirty="0" smtClean="0"/>
                        <a:t>　⑬　企業認定の有無</a:t>
                      </a:r>
                      <a:endParaRPr kumimoji="1" lang="en-US" altLang="ja-JP" sz="900" dirty="0" smtClean="0"/>
                    </a:p>
                  </a:txBody>
                  <a:tcPr marL="84701" marR="84701" marT="41468" marB="41468"/>
                </a:tc>
              </a:tr>
            </a:tbl>
          </a:graphicData>
        </a:graphic>
      </p:graphicFrame>
      <p:sp>
        <p:nvSpPr>
          <p:cNvPr id="20520" name="線吹き出し 2 (枠付き) 19"/>
          <p:cNvSpPr>
            <a:spLocks/>
          </p:cNvSpPr>
          <p:nvPr/>
        </p:nvSpPr>
        <p:spPr bwMode="auto">
          <a:xfrm>
            <a:off x="6742728" y="4336825"/>
            <a:ext cx="2413263" cy="378681"/>
          </a:xfrm>
          <a:prstGeom prst="borderCallout2">
            <a:avLst>
              <a:gd name="adj1" fmla="val 58671"/>
              <a:gd name="adj2" fmla="val -69"/>
              <a:gd name="adj3" fmla="val 20356"/>
              <a:gd name="adj4" fmla="val -11449"/>
              <a:gd name="adj5" fmla="val -33699"/>
              <a:gd name="adj6" fmla="val -251116"/>
            </a:avLst>
          </a:prstGeom>
          <a:solidFill>
            <a:srgbClr val="F7FFAF"/>
          </a:solidFill>
          <a:ln w="9525" algn="ctr">
            <a:solidFill>
              <a:schemeClr val="tx1"/>
            </a:solidFill>
            <a:round/>
            <a:headEnd/>
            <a:tailEnd/>
          </a:ln>
        </p:spPr>
        <p:txBody>
          <a:bodyPr lIns="83969" tIns="41985" rIns="83969" bIns="41985"/>
          <a:lstStyle/>
          <a:p>
            <a:pPr eaLnBrk="0" hangingPunct="0">
              <a:spcBef>
                <a:spcPct val="20000"/>
              </a:spcBef>
            </a:pPr>
            <a:r>
              <a:rPr lang="ja-JP" altLang="en-US" sz="800">
                <a:latin typeface="メイリオ" pitchFamily="50" charset="-128"/>
                <a:ea typeface="メイリオ" pitchFamily="50" charset="-128"/>
                <a:cs typeface="メイリオ" pitchFamily="50" charset="-128"/>
              </a:rPr>
              <a:t>企業名をクリックすると、各社の詳細画面が</a:t>
            </a:r>
            <a:endParaRPr lang="en-US" altLang="ja-JP" sz="800">
              <a:latin typeface="メイリオ" pitchFamily="50" charset="-128"/>
              <a:ea typeface="メイリオ" pitchFamily="50" charset="-128"/>
              <a:cs typeface="メイリオ" pitchFamily="50" charset="-128"/>
            </a:endParaRPr>
          </a:p>
          <a:p>
            <a:pPr eaLnBrk="0" hangingPunct="0">
              <a:spcBef>
                <a:spcPct val="20000"/>
              </a:spcBef>
            </a:pPr>
            <a:r>
              <a:rPr lang="ja-JP" altLang="en-US" sz="800">
                <a:latin typeface="メイリオ" pitchFamily="50" charset="-128"/>
                <a:ea typeface="メイリオ" pitchFamily="50" charset="-128"/>
                <a:cs typeface="メイリオ" pitchFamily="50" charset="-128"/>
              </a:rPr>
              <a:t>見られます。</a:t>
            </a:r>
            <a:endParaRPr lang="ja-JP" altLang="en-US" sz="800">
              <a:ea typeface="HG丸ｺﾞｼｯｸM-PRO" pitchFamily="50" charset="-128"/>
            </a:endParaRPr>
          </a:p>
        </p:txBody>
      </p:sp>
      <p:sp>
        <p:nvSpPr>
          <p:cNvPr id="20521" name="テキスト ボックス 7"/>
          <p:cNvSpPr txBox="1">
            <a:spLocks noChangeArrowheads="1"/>
          </p:cNvSpPr>
          <p:nvPr/>
        </p:nvSpPr>
        <p:spPr bwMode="auto">
          <a:xfrm>
            <a:off x="7285381" y="4876768"/>
            <a:ext cx="2538265" cy="2231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969" tIns="41985" rIns="83969" bIns="41985">
            <a:spAutoFit/>
          </a:bodyPr>
          <a:lstStyle>
            <a:lvl1pPr eaLnBrk="0" hangingPunct="0">
              <a:spcBef>
                <a:spcPct val="20000"/>
              </a:spcBef>
              <a:buClr>
                <a:schemeClr val="bg2"/>
              </a:buClr>
              <a:buFont typeface="Wingdings" pitchFamily="2" charset="2"/>
              <a:buChar char="n"/>
              <a:defRPr kumimoji="1">
                <a:solidFill>
                  <a:schemeClr val="tx1"/>
                </a:solidFill>
                <a:latin typeface="Arial" charset="0"/>
                <a:ea typeface="ＭＳ Ｐゴシック" charset="-128"/>
              </a:defRPr>
            </a:lvl1pPr>
            <a:lvl2pPr marL="742950" indent="-285750" eaLnBrk="0" hangingPunct="0">
              <a:spcBef>
                <a:spcPct val="20000"/>
              </a:spcBef>
              <a:buClr>
                <a:schemeClr val="bg2"/>
              </a:buClr>
              <a:buFont typeface="Wingdings" pitchFamily="2" charset="2"/>
              <a:buChar char="l"/>
              <a:defRPr kumimoji="1" sz="1600">
                <a:solidFill>
                  <a:schemeClr val="tx1"/>
                </a:solidFill>
                <a:latin typeface="Arial" charset="0"/>
                <a:ea typeface="ＭＳ Ｐゴシック" charset="-128"/>
              </a:defRPr>
            </a:lvl2pPr>
            <a:lvl3pPr marL="1143000" indent="-228600" eaLnBrk="0" hangingPunct="0">
              <a:spcBef>
                <a:spcPct val="20000"/>
              </a:spcBef>
              <a:buClr>
                <a:schemeClr val="bg2"/>
              </a:buClr>
              <a:buChar char="•"/>
              <a:defRPr kumimoji="1" sz="1400">
                <a:solidFill>
                  <a:schemeClr val="tx1"/>
                </a:solidFill>
                <a:latin typeface="Arial" charset="0"/>
                <a:ea typeface="ＭＳ Ｐゴシック" charset="-128"/>
              </a:defRPr>
            </a:lvl3pPr>
            <a:lvl4pPr marL="1600200" indent="-228600" eaLnBrk="0" hangingPunct="0">
              <a:spcBef>
                <a:spcPct val="20000"/>
              </a:spcBef>
              <a:buClr>
                <a:schemeClr val="bg2"/>
              </a:buClr>
              <a:buFont typeface="Wingdings" pitchFamily="2" charset="2"/>
              <a:buChar char="Ø"/>
              <a:defRPr kumimoji="1" sz="1400">
                <a:solidFill>
                  <a:schemeClr val="tx1"/>
                </a:solidFill>
                <a:latin typeface="Arial" charset="0"/>
                <a:ea typeface="ＭＳ Ｐゴシック" charset="-128"/>
              </a:defRPr>
            </a:lvl4pPr>
            <a:lvl5pPr marL="2057400" indent="-228600" eaLnBrk="0" hangingPunct="0">
              <a:spcBef>
                <a:spcPct val="20000"/>
              </a:spcBef>
              <a:buClr>
                <a:schemeClr val="bg2"/>
              </a:buClr>
              <a:defRPr kumimoji="1" sz="12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defRPr kumimoji="1" sz="12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defRPr kumimoji="1" sz="12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defRPr kumimoji="1" sz="12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defRPr kumimoji="1" sz="1200">
                <a:solidFill>
                  <a:schemeClr val="tx1"/>
                </a:solidFill>
                <a:latin typeface="Arial" charset="0"/>
                <a:ea typeface="ＭＳ Ｐゴシック" charset="-128"/>
              </a:defRPr>
            </a:lvl9pPr>
          </a:lstStyle>
          <a:p>
            <a:pPr>
              <a:buClrTx/>
              <a:buFontTx/>
              <a:buNone/>
            </a:pPr>
            <a:r>
              <a:rPr lang="en-US" altLang="ja-JP" sz="900" b="1">
                <a:latin typeface="メイリオ" pitchFamily="50" charset="-128"/>
                <a:ea typeface="メイリオ" pitchFamily="50" charset="-128"/>
                <a:cs typeface="メイリオ" pitchFamily="50" charset="-128"/>
              </a:rPr>
              <a:t>          【</a:t>
            </a:r>
            <a:r>
              <a:rPr lang="ja-JP" altLang="en-US" sz="900" b="1">
                <a:latin typeface="メイリオ" pitchFamily="50" charset="-128"/>
                <a:ea typeface="メイリオ" pitchFamily="50" charset="-128"/>
                <a:cs typeface="メイリオ" pitchFamily="50" charset="-128"/>
              </a:rPr>
              <a:t>詳細画面</a:t>
            </a:r>
            <a:r>
              <a:rPr lang="zh-TW" altLang="en-US" sz="900" b="1">
                <a:latin typeface="メイリオ" pitchFamily="50" charset="-128"/>
                <a:ea typeface="メイリオ" pitchFamily="50" charset="-128"/>
                <a:cs typeface="メイリオ" pitchFamily="50" charset="-128"/>
              </a:rPr>
              <a:t>（</a:t>
            </a:r>
            <a:r>
              <a:rPr lang="ja-JP" altLang="en-US" sz="900" b="1">
                <a:latin typeface="メイリオ" pitchFamily="50" charset="-128"/>
                <a:ea typeface="メイリオ" pitchFamily="50" charset="-128"/>
                <a:cs typeface="メイリオ" pitchFamily="50" charset="-128"/>
              </a:rPr>
              <a:t>企業別</a:t>
            </a:r>
            <a:r>
              <a:rPr lang="zh-TW" altLang="en-US" sz="900" b="1">
                <a:latin typeface="メイリオ" pitchFamily="50" charset="-128"/>
                <a:ea typeface="メイリオ" pitchFamily="50" charset="-128"/>
                <a:cs typeface="メイリオ" pitchFamily="50" charset="-128"/>
              </a:rPr>
              <a:t>）</a:t>
            </a:r>
            <a:r>
              <a:rPr lang="en-US" altLang="ja-JP" sz="900" b="1">
                <a:latin typeface="メイリオ" pitchFamily="50" charset="-128"/>
                <a:ea typeface="メイリオ" pitchFamily="50" charset="-128"/>
                <a:cs typeface="メイリオ" pitchFamily="50" charset="-128"/>
              </a:rPr>
              <a:t>】</a:t>
            </a:r>
            <a:r>
              <a:rPr lang="ja-JP" altLang="en-US" sz="900" b="1">
                <a:latin typeface="メイリオ" pitchFamily="50" charset="-128"/>
                <a:ea typeface="メイリオ" pitchFamily="50" charset="-128"/>
                <a:cs typeface="メイリオ" pitchFamily="50" charset="-128"/>
              </a:rPr>
              <a:t>のイメージ</a:t>
            </a:r>
          </a:p>
        </p:txBody>
      </p:sp>
      <p:cxnSp>
        <p:nvCxnSpPr>
          <p:cNvPr id="20522" name="直線コネクタ 7"/>
          <p:cNvCxnSpPr>
            <a:cxnSpLocks noChangeShapeType="1"/>
          </p:cNvCxnSpPr>
          <p:nvPr/>
        </p:nvCxnSpPr>
        <p:spPr bwMode="auto">
          <a:xfrm>
            <a:off x="9485407" y="2633484"/>
            <a:ext cx="0" cy="1703341"/>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sp>
        <p:nvSpPr>
          <p:cNvPr id="4" name="円/楕円 3"/>
          <p:cNvSpPr/>
          <p:nvPr/>
        </p:nvSpPr>
        <p:spPr bwMode="auto">
          <a:xfrm>
            <a:off x="5063296" y="6356933"/>
            <a:ext cx="1732374" cy="377240"/>
          </a:xfrm>
          <a:prstGeom prst="ellipse">
            <a:avLst/>
          </a:prstGeom>
          <a:noFill/>
          <a:ln w="25400" cap="flat" cmpd="sng" algn="ctr">
            <a:solidFill>
              <a:srgbClr val="FF0000"/>
            </a:solidFill>
            <a:prstDash val="solid"/>
            <a:round/>
            <a:headEnd type="none" w="med" len="med"/>
            <a:tailEnd type="none" w="med" len="med"/>
          </a:ln>
          <a:effectLst/>
        </p:spPr>
        <p:txBody>
          <a:bodyPr lIns="83969" tIns="41985" rIns="83969" bIns="41985"/>
          <a:lstStyle/>
          <a:p>
            <a:pPr defTabSz="957776">
              <a:defRPr/>
            </a:pPr>
            <a:endParaRPr lang="ja-JP" altLang="en-US" sz="1900">
              <a:effectLst>
                <a:outerShdw blurRad="38100" dist="38100" dir="2700000" algn="tl">
                  <a:srgbClr val="000000">
                    <a:alpha val="43137"/>
                  </a:srgbClr>
                </a:outerShdw>
              </a:effectLst>
              <a:latin typeface="Arial" charset="0"/>
            </a:endParaRPr>
          </a:p>
        </p:txBody>
      </p:sp>
      <p:sp>
        <p:nvSpPr>
          <p:cNvPr id="6" name="正方形/長方形 5"/>
          <p:cNvSpPr/>
          <p:nvPr/>
        </p:nvSpPr>
        <p:spPr bwMode="auto">
          <a:xfrm>
            <a:off x="6900082" y="6405888"/>
            <a:ext cx="458829" cy="311007"/>
          </a:xfrm>
          <a:prstGeom prst="rect">
            <a:avLst/>
          </a:prstGeom>
          <a:noFill/>
          <a:ln w="25400" cap="flat" cmpd="sng" algn="ctr">
            <a:solidFill>
              <a:srgbClr val="FF0000"/>
            </a:solidFill>
            <a:prstDash val="solid"/>
            <a:round/>
            <a:headEnd type="none" w="med" len="med"/>
            <a:tailEnd type="none" w="med" len="med"/>
          </a:ln>
          <a:effectLst/>
        </p:spPr>
        <p:txBody>
          <a:bodyPr lIns="83969" tIns="41985" rIns="83969" bIns="41985"/>
          <a:lstStyle/>
          <a:p>
            <a:pPr defTabSz="957776">
              <a:defRPr/>
            </a:pPr>
            <a:endParaRPr lang="ja-JP" altLang="en-US" sz="1900">
              <a:effectLst>
                <a:outerShdw blurRad="38100" dist="38100" dir="2700000" algn="tl">
                  <a:srgbClr val="000000">
                    <a:alpha val="43137"/>
                  </a:srgbClr>
                </a:outerShdw>
              </a:effectLst>
              <a:latin typeface="Arial" charset="0"/>
            </a:endParaRPr>
          </a:p>
        </p:txBody>
      </p:sp>
      <p:sp>
        <p:nvSpPr>
          <p:cNvPr id="8" name="線吹き出し 1 (枠付き) 7"/>
          <p:cNvSpPr/>
          <p:nvPr/>
        </p:nvSpPr>
        <p:spPr bwMode="auto">
          <a:xfrm>
            <a:off x="3458865" y="5579414"/>
            <a:ext cx="2063260" cy="309567"/>
          </a:xfrm>
          <a:prstGeom prst="borderCallout1">
            <a:avLst>
              <a:gd name="adj1" fmla="val 65041"/>
              <a:gd name="adj2" fmla="val 99864"/>
              <a:gd name="adj3" fmla="val 262577"/>
              <a:gd name="adj4" fmla="val 168652"/>
            </a:avLst>
          </a:prstGeom>
          <a:solidFill>
            <a:srgbClr val="FFFF99"/>
          </a:solidFill>
          <a:ln w="9525" cap="flat" cmpd="sng" algn="ctr">
            <a:solidFill>
              <a:schemeClr val="tx1"/>
            </a:solidFill>
            <a:prstDash val="solid"/>
            <a:round/>
            <a:headEnd type="none" w="med" len="med"/>
            <a:tailEnd type="none" w="med" len="med"/>
          </a:ln>
          <a:effectLst/>
        </p:spPr>
        <p:txBody>
          <a:bodyPr lIns="83969" tIns="41985" rIns="83969" bIns="41985"/>
          <a:lstStyle/>
          <a:p>
            <a:pPr defTabSz="957776">
              <a:defRPr/>
            </a:pPr>
            <a:r>
              <a:rPr lang="ja-JP" altLang="en-US" sz="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クリックすると、各社の行動計画が見られます。</a:t>
            </a:r>
          </a:p>
        </p:txBody>
      </p:sp>
    </p:spTree>
    <p:extLst>
      <p:ext uri="{BB962C8B-B14F-4D97-AF65-F5344CB8AC3E}">
        <p14:creationId xmlns:p14="http://schemas.microsoft.com/office/powerpoint/2010/main" val="450057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72920" y="2589045"/>
            <a:ext cx="8935575" cy="1470025"/>
          </a:xfrm>
        </p:spPr>
        <p:txBody>
          <a:bodyPr/>
          <a:lstStyle/>
          <a:p>
            <a:r>
              <a:rPr kumimoji="1"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女性の活躍の現状と課題</a:t>
            </a:r>
            <a:endParaRPr kumimoji="1" lang="ja-JP" altLang="en-US" sz="4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1"/>
          <p:cNvSpPr txBox="1">
            <a:spLocks/>
          </p:cNvSpPr>
          <p:nvPr/>
        </p:nvSpPr>
        <p:spPr>
          <a:xfrm>
            <a:off x="7562354" y="6459079"/>
            <a:ext cx="2311400" cy="365125"/>
          </a:xfrm>
          <a:prstGeom prst="rect">
            <a:avLst/>
          </a:prstGeom>
          <a:ln/>
        </p:spPr>
        <p:txBody>
          <a:bodyPr vert="horz" lIns="91291" tIns="45647" rIns="91291" bIns="45647"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062"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125"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187"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25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5312" algn="l" defTabSz="914125" rtl="0" eaLnBrk="1" latinLnBrk="0" hangingPunct="1">
              <a:defRPr kumimoji="1" kern="1200">
                <a:solidFill>
                  <a:schemeClr val="tx1"/>
                </a:solidFill>
                <a:latin typeface="Arial" pitchFamily="34" charset="0"/>
                <a:ea typeface="ＭＳ Ｐゴシック" pitchFamily="50" charset="-128"/>
                <a:cs typeface="+mn-cs"/>
              </a:defRPr>
            </a:lvl6pPr>
            <a:lvl7pPr marL="2742375" algn="l" defTabSz="914125" rtl="0" eaLnBrk="1" latinLnBrk="0" hangingPunct="1">
              <a:defRPr kumimoji="1" kern="1200">
                <a:solidFill>
                  <a:schemeClr val="tx1"/>
                </a:solidFill>
                <a:latin typeface="Arial" pitchFamily="34" charset="0"/>
                <a:ea typeface="ＭＳ Ｐゴシック" pitchFamily="50" charset="-128"/>
                <a:cs typeface="+mn-cs"/>
              </a:defRPr>
            </a:lvl7pPr>
            <a:lvl8pPr marL="3199437" algn="l" defTabSz="914125" rtl="0" eaLnBrk="1" latinLnBrk="0" hangingPunct="1">
              <a:defRPr kumimoji="1" kern="1200">
                <a:solidFill>
                  <a:schemeClr val="tx1"/>
                </a:solidFill>
                <a:latin typeface="Arial" pitchFamily="34" charset="0"/>
                <a:ea typeface="ＭＳ Ｐゴシック" pitchFamily="50" charset="-128"/>
                <a:cs typeface="+mn-cs"/>
              </a:defRPr>
            </a:lvl8pPr>
            <a:lvl9pPr marL="3656500" algn="l" defTabSz="914125" rtl="0" eaLnBrk="1" latinLnBrk="0" hangingPunct="1">
              <a:defRPr kumimoji="1" kern="1200">
                <a:solidFill>
                  <a:schemeClr val="tx1"/>
                </a:solidFill>
                <a:latin typeface="Arial" pitchFamily="34" charset="0"/>
                <a:ea typeface="ＭＳ Ｐゴシック" pitchFamily="50" charset="-128"/>
                <a:cs typeface="+mn-cs"/>
              </a:defRPr>
            </a:lvl9pPr>
          </a:lstStyle>
          <a:p>
            <a:fld id="{1650BE6C-4C39-4796-B16C-AAB84A1D3193}" type="slidenum">
              <a:rPr lang="ja-JP" altLang="en-US" sz="1600" smtClean="0">
                <a:solidFill>
                  <a:prstClr val="black"/>
                </a:solidFill>
                <a:cs typeface="Arial" panose="020B0604020202020204" pitchFamily="34" charset="0"/>
              </a:rPr>
              <a:pPr/>
              <a:t>1</a:t>
            </a:fld>
            <a:endParaRPr lang="ja-JP" altLang="en-US" sz="1600" dirty="0">
              <a:solidFill>
                <a:prstClr val="black"/>
              </a:solidFill>
              <a:cs typeface="Arial" panose="020B0604020202020204" pitchFamily="34" charset="0"/>
            </a:endParaRPr>
          </a:p>
        </p:txBody>
      </p:sp>
    </p:spTree>
    <p:extLst>
      <p:ext uri="{BB962C8B-B14F-4D97-AF65-F5344CB8AC3E}">
        <p14:creationId xmlns:p14="http://schemas.microsoft.com/office/powerpoint/2010/main" val="367455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3"/>
          <p:cNvGraphicFramePr>
            <a:graphicFrameLocks/>
          </p:cNvGraphicFramePr>
          <p:nvPr>
            <p:extLst>
              <p:ext uri="{D42A27DB-BD31-4B8C-83A1-F6EECF244321}">
                <p14:modId xmlns:p14="http://schemas.microsoft.com/office/powerpoint/2010/main" val="4143790879"/>
              </p:ext>
            </p:extLst>
          </p:nvPr>
        </p:nvGraphicFramePr>
        <p:xfrm>
          <a:off x="95027" y="1885950"/>
          <a:ext cx="4850202"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
          <p:cNvGraphicFramePr>
            <a:graphicFrameLocks/>
          </p:cNvGraphicFramePr>
          <p:nvPr>
            <p:extLst>
              <p:ext uri="{D42A27DB-BD31-4B8C-83A1-F6EECF244321}">
                <p14:modId xmlns:p14="http://schemas.microsoft.com/office/powerpoint/2010/main" val="3203950716"/>
              </p:ext>
            </p:extLst>
          </p:nvPr>
        </p:nvGraphicFramePr>
        <p:xfrm>
          <a:off x="4978487" y="1896028"/>
          <a:ext cx="4787316"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6147" name="テキスト ボックス 5"/>
          <p:cNvSpPr txBox="1">
            <a:spLocks noChangeArrowheads="1"/>
          </p:cNvSpPr>
          <p:nvPr/>
        </p:nvSpPr>
        <p:spPr bwMode="auto">
          <a:xfrm>
            <a:off x="-15543" y="143634"/>
            <a:ext cx="9921544" cy="468789"/>
          </a:xfrm>
          <a:prstGeom prst="rect">
            <a:avLst/>
          </a:prstGeom>
          <a:noFill/>
          <a:ln w="9525">
            <a:noFill/>
            <a:miter lim="800000"/>
            <a:headEnd/>
            <a:tailEnd/>
          </a:ln>
        </p:spPr>
        <p:txBody>
          <a:bodyPr wrap="square" lIns="90968" tIns="45486" rIns="90968" bIns="45486">
            <a:spAutoFit/>
          </a:bodyPr>
          <a:lstStyle/>
          <a:p>
            <a:pPr algn="ctr" fontAlgn="auto">
              <a:spcBef>
                <a:spcPts val="0"/>
              </a:spcBef>
              <a:spcAft>
                <a:spcPts val="0"/>
              </a:spcAft>
            </a:pPr>
            <a:r>
              <a:rPr lang="ja-JP" altLang="en-US" sz="2400" dirty="0">
                <a:solidFill>
                  <a:prstClr val="black"/>
                </a:solidFill>
                <a:latin typeface="Calibri"/>
                <a:ea typeface="ＭＳ Ｐゴシック"/>
              </a:rPr>
              <a:t>女性雇用者数と女性の年齢階級別</a:t>
            </a:r>
            <a:r>
              <a:rPr lang="ja-JP" altLang="en-US" sz="2400" dirty="0" smtClean="0">
                <a:solidFill>
                  <a:prstClr val="black"/>
                </a:solidFill>
                <a:latin typeface="Calibri"/>
                <a:ea typeface="ＭＳ Ｐゴシック"/>
              </a:rPr>
              <a:t>就業率</a:t>
            </a:r>
            <a:r>
              <a:rPr lang="ja-JP" altLang="en-US" dirty="0" smtClean="0">
                <a:solidFill>
                  <a:prstClr val="black"/>
                </a:solidFill>
                <a:latin typeface="Calibri"/>
                <a:ea typeface="ＭＳ Ｐゴシック"/>
              </a:rPr>
              <a:t>（実際の就業率と就業希望との差）</a:t>
            </a:r>
            <a:endParaRPr lang="ja-JP" altLang="en-US" dirty="0">
              <a:solidFill>
                <a:prstClr val="black"/>
              </a:solidFill>
              <a:latin typeface="ＭＳ Ｐゴシック"/>
              <a:ea typeface="ＭＳ Ｐゴシック"/>
            </a:endParaRPr>
          </a:p>
        </p:txBody>
      </p:sp>
      <p:sp>
        <p:nvSpPr>
          <p:cNvPr id="7" name="テキスト ボックス 6"/>
          <p:cNvSpPr txBox="1"/>
          <p:nvPr/>
        </p:nvSpPr>
        <p:spPr>
          <a:xfrm>
            <a:off x="62364" y="570938"/>
            <a:ext cx="9751221" cy="923003"/>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lIns="90968" tIns="45486" rIns="90968" bIns="45486">
            <a:spAutoFit/>
          </a:bodyPr>
          <a:lstStyle/>
          <a:p>
            <a:pPr marL="285257" indent="-285257" fontAlgn="auto">
              <a:spcBef>
                <a:spcPts val="0"/>
              </a:spcBef>
              <a:spcAft>
                <a:spcPts val="0"/>
              </a:spcAft>
              <a:buFont typeface="HGPｺﾞｼｯｸM" pitchFamily="50" charset="-128"/>
              <a:buChar char="○"/>
              <a:defRPr/>
            </a:pPr>
            <a:r>
              <a:rPr lang="ja-JP" altLang="en-US" dirty="0">
                <a:solidFill>
                  <a:prstClr val="black"/>
                </a:solidFill>
                <a:latin typeface="HGPｺﾞｼｯｸM" pitchFamily="50" charset="-128"/>
                <a:ea typeface="HGPｺﾞｼｯｸM" pitchFamily="50" charset="-128"/>
              </a:rPr>
              <a:t>平成</a:t>
            </a:r>
            <a:r>
              <a:rPr lang="en-US" altLang="ja-JP" dirty="0" smtClean="0">
                <a:solidFill>
                  <a:prstClr val="black"/>
                </a:solidFill>
                <a:latin typeface="HGPｺﾞｼｯｸM" pitchFamily="50" charset="-128"/>
                <a:ea typeface="HGPｺﾞｼｯｸM" pitchFamily="50" charset="-128"/>
              </a:rPr>
              <a:t>27</a:t>
            </a:r>
            <a:r>
              <a:rPr lang="ja-JP" altLang="en-US" dirty="0" smtClean="0">
                <a:solidFill>
                  <a:prstClr val="black"/>
                </a:solidFill>
                <a:latin typeface="HGPｺﾞｼｯｸM" pitchFamily="50" charset="-128"/>
                <a:ea typeface="HGPｺﾞｼｯｸM" pitchFamily="50" charset="-128"/>
              </a:rPr>
              <a:t>年</a:t>
            </a:r>
            <a:r>
              <a:rPr lang="ja-JP" altLang="en-US" dirty="0">
                <a:solidFill>
                  <a:prstClr val="black"/>
                </a:solidFill>
                <a:latin typeface="HGPｺﾞｼｯｸM" pitchFamily="50" charset="-128"/>
                <a:ea typeface="HGPｺﾞｼｯｸM" pitchFamily="50" charset="-128"/>
              </a:rPr>
              <a:t>の女性雇用者数は</a:t>
            </a:r>
            <a:r>
              <a:rPr lang="en-US" altLang="ja-JP" dirty="0" smtClean="0">
                <a:solidFill>
                  <a:prstClr val="black"/>
                </a:solidFill>
                <a:latin typeface="HGPｺﾞｼｯｸM" pitchFamily="50" charset="-128"/>
                <a:ea typeface="HGPｺﾞｼｯｸM" pitchFamily="50" charset="-128"/>
              </a:rPr>
              <a:t>2,474</a:t>
            </a:r>
            <a:r>
              <a:rPr lang="ja-JP" altLang="en-US" dirty="0" smtClean="0">
                <a:solidFill>
                  <a:prstClr val="black"/>
                </a:solidFill>
                <a:latin typeface="HGPｺﾞｼｯｸM" pitchFamily="50" charset="-128"/>
                <a:ea typeface="HGPｺﾞｼｯｸM" pitchFamily="50" charset="-128"/>
              </a:rPr>
              <a:t>万人</a:t>
            </a:r>
            <a:r>
              <a:rPr lang="ja-JP" altLang="en-US" dirty="0">
                <a:solidFill>
                  <a:prstClr val="black"/>
                </a:solidFill>
                <a:latin typeface="HGPｺﾞｼｯｸM" pitchFamily="50" charset="-128"/>
                <a:ea typeface="HGPｺﾞｼｯｸM" pitchFamily="50" charset="-128"/>
              </a:rPr>
              <a:t>。雇用者総数に占める女性の割合は</a:t>
            </a:r>
            <a:r>
              <a:rPr lang="en-US" altLang="ja-JP" dirty="0" smtClean="0">
                <a:solidFill>
                  <a:prstClr val="black"/>
                </a:solidFill>
                <a:latin typeface="HGPｺﾞｼｯｸM" pitchFamily="50" charset="-128"/>
                <a:ea typeface="HGPｺﾞｼｯｸM" pitchFamily="50" charset="-128"/>
              </a:rPr>
              <a:t>43.9</a:t>
            </a:r>
            <a:r>
              <a:rPr lang="ja-JP" altLang="en-US" dirty="0" smtClean="0">
                <a:solidFill>
                  <a:prstClr val="black"/>
                </a:solidFill>
                <a:latin typeface="HGPｺﾞｼｯｸM" pitchFamily="50" charset="-128"/>
                <a:ea typeface="HGPｺﾞｼｯｸM" pitchFamily="50" charset="-128"/>
              </a:rPr>
              <a:t>％</a:t>
            </a:r>
            <a:r>
              <a:rPr lang="ja-JP" altLang="en-US" dirty="0">
                <a:solidFill>
                  <a:prstClr val="black"/>
                </a:solidFill>
                <a:latin typeface="HGPｺﾞｼｯｸM" pitchFamily="50" charset="-128"/>
                <a:ea typeface="HGPｺﾞｼｯｸM" pitchFamily="50" charset="-128"/>
              </a:rPr>
              <a:t>となっている。</a:t>
            </a:r>
          </a:p>
          <a:p>
            <a:pPr marL="285257" indent="-285257" fontAlgn="auto">
              <a:spcBef>
                <a:spcPts val="0"/>
              </a:spcBef>
              <a:spcAft>
                <a:spcPts val="0"/>
              </a:spcAft>
              <a:buFont typeface="HGPｺﾞｼｯｸM" pitchFamily="50" charset="-128"/>
              <a:buChar char="○"/>
              <a:defRPr/>
            </a:pPr>
            <a:r>
              <a:rPr lang="ja-JP" altLang="en-US" dirty="0">
                <a:solidFill>
                  <a:prstClr val="black"/>
                </a:solidFill>
                <a:latin typeface="HGPｺﾞｼｯｸM" pitchFamily="50" charset="-128"/>
                <a:ea typeface="HGPｺﾞｼｯｸM" pitchFamily="50" charset="-128"/>
              </a:rPr>
              <a:t>女性の年齢階級別就業率は</a:t>
            </a:r>
            <a:r>
              <a:rPr lang="en-US" altLang="ja-JP" dirty="0">
                <a:solidFill>
                  <a:prstClr val="black"/>
                </a:solidFill>
                <a:latin typeface="HGPｺﾞｼｯｸM" pitchFamily="50" charset="-128"/>
                <a:ea typeface="HGPｺﾞｼｯｸM" pitchFamily="50" charset="-128"/>
              </a:rPr>
              <a:t>M</a:t>
            </a:r>
            <a:r>
              <a:rPr lang="ja-JP" altLang="en-US" dirty="0">
                <a:solidFill>
                  <a:prstClr val="black"/>
                </a:solidFill>
                <a:latin typeface="HGPｺﾞｼｯｸM" pitchFamily="50" charset="-128"/>
                <a:ea typeface="HGPｺﾞｼｯｸM" pitchFamily="50" charset="-128"/>
              </a:rPr>
              <a:t>字カーブを描いている。また、就業率と潜在的労働力率の差は大きく</a:t>
            </a:r>
            <a:r>
              <a:rPr lang="ja-JP" altLang="en-US" dirty="0" smtClean="0">
                <a:solidFill>
                  <a:prstClr val="black"/>
                </a:solidFill>
                <a:latin typeface="HGPｺﾞｼｯｸM" pitchFamily="50" charset="-128"/>
                <a:ea typeface="HGPｺﾞｼｯｸM" pitchFamily="50" charset="-128"/>
              </a:rPr>
              <a:t>、就業を希望する女性の数は</a:t>
            </a:r>
            <a:r>
              <a:rPr lang="en-US" altLang="ja-JP" dirty="0" smtClean="0">
                <a:solidFill>
                  <a:prstClr val="black"/>
                </a:solidFill>
                <a:latin typeface="HGPｺﾞｼｯｸM" pitchFamily="50" charset="-128"/>
                <a:ea typeface="HGPｺﾞｼｯｸM" pitchFamily="50" charset="-128"/>
              </a:rPr>
              <a:t>301</a:t>
            </a:r>
            <a:r>
              <a:rPr lang="ja-JP" altLang="en-US" dirty="0" smtClean="0">
                <a:solidFill>
                  <a:prstClr val="black"/>
                </a:solidFill>
                <a:latin typeface="HGPｺﾞｼｯｸM" pitchFamily="50" charset="-128"/>
                <a:ea typeface="HGPｺﾞｼｯｸM" pitchFamily="50" charset="-128"/>
              </a:rPr>
              <a:t>万人にのぼる。</a:t>
            </a:r>
            <a:endParaRPr lang="en-US" altLang="ja-JP" dirty="0">
              <a:solidFill>
                <a:prstClr val="black"/>
              </a:solidFill>
              <a:latin typeface="HGPｺﾞｼｯｸM" pitchFamily="50" charset="-128"/>
              <a:ea typeface="HGPｺﾞｼｯｸM" pitchFamily="50" charset="-128"/>
            </a:endParaRPr>
          </a:p>
        </p:txBody>
      </p:sp>
      <p:grpSp>
        <p:nvGrpSpPr>
          <p:cNvPr id="17" name="グループ化 22"/>
          <p:cNvGrpSpPr/>
          <p:nvPr/>
        </p:nvGrpSpPr>
        <p:grpSpPr>
          <a:xfrm>
            <a:off x="6042444" y="5394932"/>
            <a:ext cx="2840075" cy="402425"/>
            <a:chOff x="6178922" y="6131916"/>
            <a:chExt cx="2746275" cy="402425"/>
          </a:xfrm>
        </p:grpSpPr>
        <p:sp>
          <p:nvSpPr>
            <p:cNvPr id="18" name="テキスト ボックス 11"/>
            <p:cNvSpPr txBox="1">
              <a:spLocks noChangeArrowheads="1"/>
            </p:cNvSpPr>
            <p:nvPr/>
          </p:nvSpPr>
          <p:spPr bwMode="auto">
            <a:xfrm>
              <a:off x="6178922" y="6221926"/>
              <a:ext cx="1655763" cy="214951"/>
            </a:xfrm>
            <a:prstGeom prst="rect">
              <a:avLst/>
            </a:prstGeom>
            <a:noFill/>
            <a:ln w="9525">
              <a:noFill/>
              <a:miter lim="800000"/>
              <a:headEnd/>
              <a:tailEnd/>
            </a:ln>
          </p:spPr>
          <p:txBody>
            <a:bodyPr lIns="90953" tIns="45476" rIns="90953" bIns="45476">
              <a:spAutoFit/>
            </a:bodyPr>
            <a:lstStyle/>
            <a:p>
              <a:pPr defTabSz="912843" fontAlgn="auto">
                <a:spcBef>
                  <a:spcPts val="0"/>
                </a:spcBef>
                <a:spcAft>
                  <a:spcPts val="0"/>
                </a:spcAft>
              </a:pPr>
              <a:r>
                <a:rPr lang="ja-JP" altLang="en-US" sz="800" dirty="0">
                  <a:solidFill>
                    <a:srgbClr val="000000"/>
                  </a:solidFill>
                  <a:latin typeface="Calibri"/>
                  <a:ea typeface="ＭＳ Ｐゴシック"/>
                </a:rPr>
                <a:t>潜在的労働力率　＝　　　　　　　　　　</a:t>
              </a:r>
            </a:p>
          </p:txBody>
        </p:sp>
        <p:sp>
          <p:nvSpPr>
            <p:cNvPr id="19" name="テキスト ボックス 12"/>
            <p:cNvSpPr txBox="1">
              <a:spLocks noChangeArrowheads="1"/>
            </p:cNvSpPr>
            <p:nvPr/>
          </p:nvSpPr>
          <p:spPr bwMode="auto">
            <a:xfrm>
              <a:off x="7142578" y="6319390"/>
              <a:ext cx="1368426" cy="214951"/>
            </a:xfrm>
            <a:prstGeom prst="rect">
              <a:avLst/>
            </a:prstGeom>
            <a:noFill/>
            <a:ln w="9525">
              <a:noFill/>
              <a:miter lim="800000"/>
              <a:headEnd/>
              <a:tailEnd/>
            </a:ln>
          </p:spPr>
          <p:txBody>
            <a:bodyPr lIns="90953" tIns="45476" rIns="90953" bIns="45476">
              <a:spAutoFit/>
            </a:bodyPr>
            <a:lstStyle/>
            <a:p>
              <a:pPr algn="ctr" defTabSz="912843" fontAlgn="auto">
                <a:spcBef>
                  <a:spcPts val="0"/>
                </a:spcBef>
                <a:spcAft>
                  <a:spcPts val="0"/>
                </a:spcAft>
              </a:pPr>
              <a:r>
                <a:rPr lang="ja-JP" altLang="en-US" sz="800" dirty="0">
                  <a:solidFill>
                    <a:srgbClr val="000000"/>
                  </a:solidFill>
                  <a:latin typeface="Calibri"/>
                  <a:ea typeface="ＭＳ Ｐゴシック"/>
                </a:rPr>
                <a:t>人口（</a:t>
              </a:r>
              <a:r>
                <a:rPr lang="en-US" altLang="ja-JP" sz="800" dirty="0">
                  <a:solidFill>
                    <a:srgbClr val="000000"/>
                  </a:solidFill>
                  <a:latin typeface="Calibri"/>
                  <a:ea typeface="ＭＳ Ｐゴシック"/>
                </a:rPr>
                <a:t>15</a:t>
              </a:r>
              <a:r>
                <a:rPr lang="ja-JP" altLang="en-US" sz="800" dirty="0">
                  <a:solidFill>
                    <a:srgbClr val="000000"/>
                  </a:solidFill>
                  <a:latin typeface="Calibri"/>
                  <a:ea typeface="ＭＳ Ｐゴシック"/>
                </a:rPr>
                <a:t>歳以上）　　</a:t>
              </a:r>
            </a:p>
          </p:txBody>
        </p:sp>
        <p:sp>
          <p:nvSpPr>
            <p:cNvPr id="20" name="テキスト ボックス 13"/>
            <p:cNvSpPr txBox="1">
              <a:spLocks noChangeArrowheads="1"/>
            </p:cNvSpPr>
            <p:nvPr/>
          </p:nvSpPr>
          <p:spPr bwMode="auto">
            <a:xfrm>
              <a:off x="6806997" y="6131916"/>
              <a:ext cx="2118200" cy="214951"/>
            </a:xfrm>
            <a:prstGeom prst="rect">
              <a:avLst/>
            </a:prstGeom>
            <a:noFill/>
            <a:ln w="9525">
              <a:noFill/>
              <a:miter lim="800000"/>
              <a:headEnd/>
              <a:tailEnd/>
            </a:ln>
          </p:spPr>
          <p:txBody>
            <a:bodyPr wrap="square" lIns="90953" tIns="45476" rIns="90953" bIns="45476">
              <a:spAutoFit/>
            </a:bodyPr>
            <a:lstStyle/>
            <a:p>
              <a:pPr algn="ctr" defTabSz="912843" fontAlgn="auto">
                <a:spcBef>
                  <a:spcPts val="0"/>
                </a:spcBef>
                <a:spcAft>
                  <a:spcPts val="0"/>
                </a:spcAft>
              </a:pPr>
              <a:r>
                <a:rPr lang="ja-JP" altLang="en-US" sz="800" dirty="0" smtClean="0">
                  <a:solidFill>
                    <a:srgbClr val="000000"/>
                  </a:solidFill>
                  <a:latin typeface="Calibri"/>
                  <a:ea typeface="ＭＳ Ｐゴシック"/>
                </a:rPr>
                <a:t>就業者＋失業者</a:t>
              </a:r>
              <a:r>
                <a:rPr lang="ja-JP" altLang="en-US" sz="800" dirty="0">
                  <a:solidFill>
                    <a:srgbClr val="000000"/>
                  </a:solidFill>
                  <a:latin typeface="Calibri"/>
                  <a:ea typeface="ＭＳ Ｐゴシック"/>
                </a:rPr>
                <a:t>＋就業希望者　　　　　　　　　</a:t>
              </a:r>
            </a:p>
          </p:txBody>
        </p:sp>
        <p:cxnSp>
          <p:nvCxnSpPr>
            <p:cNvPr id="21" name="直線コネクタ 20"/>
            <p:cNvCxnSpPr/>
            <p:nvPr/>
          </p:nvCxnSpPr>
          <p:spPr>
            <a:xfrm>
              <a:off x="7149401" y="6318841"/>
              <a:ext cx="1404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 Box 27"/>
          <p:cNvSpPr txBox="1">
            <a:spLocks noChangeArrowheads="1"/>
          </p:cNvSpPr>
          <p:nvPr/>
        </p:nvSpPr>
        <p:spPr bwMode="auto">
          <a:xfrm>
            <a:off x="4275191" y="6338515"/>
            <a:ext cx="5490612" cy="211089"/>
          </a:xfrm>
          <a:prstGeom prst="rect">
            <a:avLst/>
          </a:prstGeom>
          <a:noFill/>
          <a:ln w="9525">
            <a:noFill/>
            <a:miter lim="800000"/>
            <a:headEnd/>
            <a:tailEnd/>
          </a:ln>
        </p:spPr>
        <p:txBody>
          <a:bodyPr wrap="square" lIns="87124" tIns="43564" rIns="87124" bIns="43564">
            <a:spAutoFit/>
          </a:bodyPr>
          <a:lstStyle/>
          <a:p>
            <a:pPr algn="r" defTabSz="912843" fontAlgn="auto">
              <a:spcBef>
                <a:spcPct val="50000"/>
              </a:spcBef>
              <a:spcAft>
                <a:spcPts val="0"/>
              </a:spcAft>
            </a:pPr>
            <a:r>
              <a:rPr lang="ja-JP" altLang="en-US" sz="800" dirty="0">
                <a:solidFill>
                  <a:prstClr val="black"/>
                </a:solidFill>
                <a:latin typeface="ＭＳ ゴシック" pitchFamily="49" charset="-128"/>
                <a:ea typeface="ＭＳ ゴシック" pitchFamily="49" charset="-128"/>
              </a:rPr>
              <a:t>（資料出所）総務省「労働力調査」、「労働力調査（詳細集計）</a:t>
            </a:r>
            <a:r>
              <a:rPr lang="ja-JP" altLang="en-US" sz="800" dirty="0" smtClean="0">
                <a:solidFill>
                  <a:prstClr val="black"/>
                </a:solidFill>
                <a:latin typeface="ＭＳ ゴシック" pitchFamily="49" charset="-128"/>
                <a:ea typeface="ＭＳ ゴシック" pitchFamily="49" charset="-128"/>
              </a:rPr>
              <a:t>」（平成</a:t>
            </a:r>
            <a:r>
              <a:rPr lang="en-US" altLang="ja-JP" sz="800" dirty="0" smtClean="0">
                <a:solidFill>
                  <a:prstClr val="black"/>
                </a:solidFill>
                <a:latin typeface="ＭＳ ゴシック" pitchFamily="49" charset="-128"/>
                <a:ea typeface="ＭＳ ゴシック" pitchFamily="49" charset="-128"/>
              </a:rPr>
              <a:t>27</a:t>
            </a:r>
            <a:r>
              <a:rPr lang="ja-JP" altLang="en-US" sz="800" dirty="0" smtClean="0">
                <a:solidFill>
                  <a:prstClr val="black"/>
                </a:solidFill>
                <a:latin typeface="ＭＳ ゴシック" pitchFamily="49" charset="-128"/>
                <a:ea typeface="ＭＳ ゴシック" pitchFamily="49" charset="-128"/>
              </a:rPr>
              <a:t>年）</a:t>
            </a:r>
            <a:endParaRPr lang="en-US" altLang="ja-JP" sz="800" dirty="0" smtClean="0">
              <a:solidFill>
                <a:prstClr val="black"/>
              </a:solidFill>
              <a:latin typeface="ＭＳ ゴシック" pitchFamily="49" charset="-128"/>
              <a:ea typeface="ＭＳ ゴシック" pitchFamily="49" charset="-128"/>
            </a:endParaRPr>
          </a:p>
        </p:txBody>
      </p:sp>
      <p:sp>
        <p:nvSpPr>
          <p:cNvPr id="29" name="テキスト ボックス 13"/>
          <p:cNvSpPr txBox="1">
            <a:spLocks noChangeArrowheads="1"/>
          </p:cNvSpPr>
          <p:nvPr/>
        </p:nvSpPr>
        <p:spPr bwMode="auto">
          <a:xfrm>
            <a:off x="2597977" y="6112280"/>
            <a:ext cx="2451272" cy="215433"/>
          </a:xfrm>
          <a:prstGeom prst="rect">
            <a:avLst/>
          </a:prstGeom>
          <a:noFill/>
          <a:ln w="9525">
            <a:noFill/>
            <a:miter lim="800000"/>
            <a:headEnd/>
            <a:tailEnd/>
          </a:ln>
        </p:spPr>
        <p:txBody>
          <a:bodyPr wrap="square" lIns="91281" tIns="45643" rIns="91281" bIns="4564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66244" indent="-266244" fontAlgn="auto">
              <a:spcBef>
                <a:spcPts val="0"/>
              </a:spcBef>
              <a:spcAft>
                <a:spcPts val="0"/>
              </a:spcAft>
            </a:pPr>
            <a:r>
              <a:rPr lang="ja-JP" altLang="en-US" sz="800" dirty="0">
                <a:solidFill>
                  <a:prstClr val="black"/>
                </a:solidFill>
                <a:latin typeface="ＭＳ Ｐゴシック"/>
              </a:rPr>
              <a:t>（資料出所）総務省統計局「労働力調査」</a:t>
            </a:r>
          </a:p>
        </p:txBody>
      </p:sp>
      <p:sp>
        <p:nvSpPr>
          <p:cNvPr id="28" name="Rectangle 7"/>
          <p:cNvSpPr>
            <a:spLocks noChangeArrowheads="1"/>
          </p:cNvSpPr>
          <p:nvPr/>
        </p:nvSpPr>
        <p:spPr bwMode="auto">
          <a:xfrm>
            <a:off x="5172262" y="1796846"/>
            <a:ext cx="4679950" cy="333375"/>
          </a:xfrm>
          <a:prstGeom prst="rect">
            <a:avLst/>
          </a:prstGeom>
          <a:noFill/>
          <a:ln w="9525" algn="ctr">
            <a:noFill/>
            <a:miter lim="800000"/>
            <a:headEnd/>
            <a:tailEnd/>
          </a:ln>
        </p:spPr>
        <p:txBody>
          <a:bodyPr wrap="none" lIns="91281" tIns="45643" rIns="91281" bIns="45643" anchor="ctr"/>
          <a:lstStyle/>
          <a:p>
            <a:pPr algn="ctr" fontAlgn="auto">
              <a:spcBef>
                <a:spcPct val="50000"/>
              </a:spcBef>
              <a:spcAft>
                <a:spcPts val="0"/>
              </a:spcAft>
            </a:pPr>
            <a:r>
              <a:rPr lang="en-US" altLang="ja-JP" sz="1200" dirty="0">
                <a:solidFill>
                  <a:prstClr val="black"/>
                </a:solidFill>
                <a:latin typeface="Calibri"/>
                <a:ea typeface="ＭＳ Ｐゴシック"/>
              </a:rPr>
              <a:t>【</a:t>
            </a:r>
            <a:r>
              <a:rPr lang="ja-JP" altLang="en-US" sz="1200" dirty="0">
                <a:solidFill>
                  <a:prstClr val="black"/>
                </a:solidFill>
                <a:latin typeface="Calibri"/>
                <a:ea typeface="ＭＳ Ｐゴシック"/>
              </a:rPr>
              <a:t>女性の年齢階級別就業率と潜在的労働力率（</a:t>
            </a:r>
            <a:r>
              <a:rPr lang="en-US" altLang="ja-JP" sz="1200" dirty="0" smtClean="0">
                <a:solidFill>
                  <a:prstClr val="black"/>
                </a:solidFill>
                <a:latin typeface="+mn-ea"/>
                <a:ea typeface="+mn-ea"/>
              </a:rPr>
              <a:t>2015</a:t>
            </a:r>
            <a:r>
              <a:rPr lang="ja-JP" altLang="en-US" sz="1200" dirty="0" smtClean="0">
                <a:solidFill>
                  <a:prstClr val="black"/>
                </a:solidFill>
                <a:latin typeface="Calibri"/>
                <a:ea typeface="ＭＳ Ｐゴシック"/>
              </a:rPr>
              <a:t>年</a:t>
            </a:r>
            <a:r>
              <a:rPr lang="ja-JP" altLang="en-US" sz="1200" dirty="0">
                <a:solidFill>
                  <a:prstClr val="black"/>
                </a:solidFill>
                <a:latin typeface="Calibri"/>
                <a:ea typeface="ＭＳ Ｐゴシック"/>
              </a:rPr>
              <a:t>）</a:t>
            </a:r>
            <a:r>
              <a:rPr lang="en-US" altLang="ja-JP" sz="1200" dirty="0">
                <a:solidFill>
                  <a:prstClr val="black"/>
                </a:solidFill>
                <a:latin typeface="Calibri"/>
                <a:ea typeface="ＭＳ Ｐゴシック"/>
              </a:rPr>
              <a:t>】</a:t>
            </a:r>
            <a:endParaRPr lang="ja-JP" altLang="en-US" sz="1200" dirty="0">
              <a:solidFill>
                <a:prstClr val="black"/>
              </a:solidFill>
              <a:latin typeface="Calibri"/>
              <a:ea typeface="ＭＳ Ｐゴシック"/>
            </a:endParaRPr>
          </a:p>
        </p:txBody>
      </p:sp>
      <p:sp>
        <p:nvSpPr>
          <p:cNvPr id="13" name="Rectangle 15"/>
          <p:cNvSpPr>
            <a:spLocks noChangeArrowheads="1"/>
          </p:cNvSpPr>
          <p:nvPr/>
        </p:nvSpPr>
        <p:spPr bwMode="auto">
          <a:xfrm>
            <a:off x="1161957" y="1770820"/>
            <a:ext cx="2872052" cy="333375"/>
          </a:xfrm>
          <a:prstGeom prst="rect">
            <a:avLst/>
          </a:prstGeom>
          <a:noFill/>
          <a:ln w="9525" algn="ctr">
            <a:noFill/>
            <a:miter lim="800000"/>
            <a:headEnd/>
            <a:tailEnd/>
          </a:ln>
        </p:spPr>
        <p:txBody>
          <a:bodyPr wrap="none" lIns="91281" tIns="45643" rIns="91281" bIns="45643" anchor="ctr"/>
          <a:lstStyle/>
          <a:p>
            <a:pPr algn="ctr" fontAlgn="auto">
              <a:spcBef>
                <a:spcPct val="50000"/>
              </a:spcBef>
              <a:spcAft>
                <a:spcPts val="0"/>
              </a:spcAft>
            </a:pPr>
            <a:r>
              <a:rPr lang="en-US" altLang="ja-JP" sz="1200" dirty="0">
                <a:solidFill>
                  <a:prstClr val="black"/>
                </a:solidFill>
                <a:latin typeface="Calibri"/>
                <a:ea typeface="ＭＳ Ｐゴシック"/>
              </a:rPr>
              <a:t>【</a:t>
            </a:r>
            <a:r>
              <a:rPr lang="ja-JP" altLang="en-US" sz="1200" dirty="0">
                <a:solidFill>
                  <a:prstClr val="black"/>
                </a:solidFill>
                <a:latin typeface="Calibri"/>
                <a:ea typeface="ＭＳ Ｐゴシック"/>
              </a:rPr>
              <a:t>雇用者数の推移</a:t>
            </a:r>
            <a:r>
              <a:rPr lang="en-US" altLang="ja-JP" sz="1200" dirty="0">
                <a:solidFill>
                  <a:prstClr val="black"/>
                </a:solidFill>
                <a:latin typeface="Calibri"/>
                <a:ea typeface="ＭＳ Ｐゴシック"/>
              </a:rPr>
              <a:t>】</a:t>
            </a:r>
            <a:endParaRPr lang="ja-JP" altLang="en-US" sz="1200" dirty="0">
              <a:solidFill>
                <a:prstClr val="black"/>
              </a:solidFill>
              <a:latin typeface="Calibri"/>
              <a:ea typeface="ＭＳ Ｐゴシック"/>
            </a:endParaRPr>
          </a:p>
        </p:txBody>
      </p:sp>
      <p:sp>
        <p:nvSpPr>
          <p:cNvPr id="3" name="円/楕円 2"/>
          <p:cNvSpPr/>
          <p:nvPr/>
        </p:nvSpPr>
        <p:spPr>
          <a:xfrm>
            <a:off x="5853111" y="2847975"/>
            <a:ext cx="2655296" cy="523875"/>
          </a:xfrm>
          <a:prstGeom prst="ellipse">
            <a:avLst/>
          </a:prstGeom>
          <a:noFill/>
          <a:ln>
            <a:solidFill>
              <a:srgbClr val="FF0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lIns="91291" tIns="45647" rIns="91291" bIns="45647" rtlCol="0" anchor="t"/>
          <a:lstStyle/>
          <a:p>
            <a:pPr algn="ctr" fontAlgn="auto">
              <a:spcBef>
                <a:spcPts val="0"/>
              </a:spcBef>
              <a:spcAft>
                <a:spcPts val="0"/>
              </a:spcAft>
            </a:pPr>
            <a:endParaRPr lang="ja-JP" altLang="en-US" sz="2000" b="1" spc="-150" dirty="0">
              <a:solidFill>
                <a:srgbClr val="26968B"/>
              </a:solidFill>
              <a:latin typeface="メイリオ" pitchFamily="50" charset="-128"/>
              <a:ea typeface="メイリオ" pitchFamily="50" charset="-128"/>
              <a:cs typeface="メイリオ" pitchFamily="50" charset="-128"/>
            </a:endParaRPr>
          </a:p>
        </p:txBody>
      </p:sp>
      <p:sp>
        <p:nvSpPr>
          <p:cNvPr id="32" name="正方形/長方形 31"/>
          <p:cNvSpPr/>
          <p:nvPr/>
        </p:nvSpPr>
        <p:spPr>
          <a:xfrm>
            <a:off x="23690" y="6356040"/>
            <a:ext cx="5148572" cy="415488"/>
          </a:xfrm>
          <a:prstGeom prst="rect">
            <a:avLst/>
          </a:prstGeom>
        </p:spPr>
        <p:txBody>
          <a:bodyPr wrap="square" lIns="91281" tIns="45643" rIns="91281" bIns="45643">
            <a:spAutoFit/>
          </a:bodyPr>
          <a:lstStyle/>
          <a:p>
            <a:pPr fontAlgn="auto">
              <a:spcBef>
                <a:spcPts val="0"/>
              </a:spcBef>
              <a:spcAft>
                <a:spcPts val="0"/>
              </a:spcAft>
              <a:defRPr/>
            </a:pPr>
            <a:r>
              <a:rPr lang="en-US" altLang="ja-JP" sz="700" dirty="0">
                <a:solidFill>
                  <a:prstClr val="black"/>
                </a:solidFill>
                <a:latin typeface="ＭＳ Ｐゴシック"/>
                <a:ea typeface="ＭＳ Ｐゴシック"/>
              </a:rPr>
              <a:t>*</a:t>
            </a:r>
            <a:r>
              <a:rPr lang="ja-JP" altLang="en-US" sz="700" dirty="0">
                <a:solidFill>
                  <a:prstClr val="black"/>
                </a:solidFill>
                <a:latin typeface="ＭＳ Ｐゴシック"/>
                <a:ea typeface="ＭＳ Ｐゴシック"/>
              </a:rPr>
              <a:t>平成</a:t>
            </a:r>
            <a:r>
              <a:rPr lang="en-US" altLang="ja-JP" sz="700" dirty="0">
                <a:solidFill>
                  <a:prstClr val="black"/>
                </a:solidFill>
                <a:latin typeface="ＭＳ Ｐゴシック"/>
                <a:ea typeface="ＭＳ Ｐゴシック"/>
              </a:rPr>
              <a:t>23 </a:t>
            </a:r>
            <a:r>
              <a:rPr lang="ja-JP" altLang="en-US" sz="700" dirty="0">
                <a:solidFill>
                  <a:prstClr val="black"/>
                </a:solidFill>
                <a:latin typeface="ＭＳ Ｐゴシック"/>
                <a:ea typeface="ＭＳ Ｐゴシック"/>
              </a:rPr>
              <a:t>年統計については、平成</a:t>
            </a:r>
            <a:r>
              <a:rPr lang="en-US" altLang="ja-JP" sz="700" dirty="0">
                <a:solidFill>
                  <a:prstClr val="black"/>
                </a:solidFill>
                <a:latin typeface="ＭＳ Ｐゴシック"/>
                <a:ea typeface="ＭＳ Ｐゴシック"/>
              </a:rPr>
              <a:t>17</a:t>
            </a:r>
            <a:r>
              <a:rPr lang="ja-JP" altLang="en-US" sz="700" dirty="0">
                <a:solidFill>
                  <a:prstClr val="black"/>
                </a:solidFill>
                <a:latin typeface="ＭＳ Ｐゴシック"/>
                <a:ea typeface="ＭＳ Ｐゴシック"/>
              </a:rPr>
              <a:t>年国勢調査結果を基準（旧基準）とする推計人口をベンチマークとして、東日本大震災  </a:t>
            </a:r>
            <a:endParaRPr lang="en-US" altLang="ja-JP" sz="700" dirty="0">
              <a:solidFill>
                <a:prstClr val="black"/>
              </a:solidFill>
              <a:latin typeface="ＭＳ Ｐゴシック"/>
              <a:ea typeface="ＭＳ Ｐゴシック"/>
            </a:endParaRPr>
          </a:p>
          <a:p>
            <a:pPr fontAlgn="auto">
              <a:spcBef>
                <a:spcPts val="0"/>
              </a:spcBef>
              <a:spcAft>
                <a:spcPts val="0"/>
              </a:spcAft>
              <a:defRPr/>
            </a:pPr>
            <a:r>
              <a:rPr lang="en-US" altLang="ja-JP" sz="700" dirty="0">
                <a:solidFill>
                  <a:prstClr val="black"/>
                </a:solidFill>
                <a:latin typeface="ＭＳ Ｐゴシック"/>
                <a:ea typeface="ＭＳ Ｐゴシック"/>
              </a:rPr>
              <a:t>  </a:t>
            </a:r>
            <a:r>
              <a:rPr lang="ja-JP" altLang="en-US" sz="700" dirty="0">
                <a:solidFill>
                  <a:prstClr val="black"/>
                </a:solidFill>
                <a:latin typeface="ＭＳ Ｐゴシック"/>
                <a:ea typeface="ＭＳ Ｐゴシック"/>
              </a:rPr>
              <a:t>の影響により３月から８月までを補完推計した参考値によって求めた値である。</a:t>
            </a:r>
            <a:endParaRPr lang="en-US" altLang="ja-JP" sz="700" dirty="0">
              <a:solidFill>
                <a:prstClr val="black"/>
              </a:solidFill>
              <a:latin typeface="ＭＳ Ｐゴシック"/>
              <a:ea typeface="ＭＳ Ｐゴシック"/>
            </a:endParaRPr>
          </a:p>
          <a:p>
            <a:pPr fontAlgn="auto">
              <a:spcBef>
                <a:spcPts val="0"/>
              </a:spcBef>
              <a:spcAft>
                <a:spcPts val="0"/>
              </a:spcAft>
              <a:defRPr/>
            </a:pPr>
            <a:r>
              <a:rPr lang="ja-JP" altLang="en-US" sz="700" dirty="0">
                <a:solidFill>
                  <a:prstClr val="black"/>
                </a:solidFill>
                <a:latin typeface="ＭＳ Ｐゴシック"/>
                <a:ea typeface="ＭＳ Ｐゴシック"/>
              </a:rPr>
              <a:t>注）平成</a:t>
            </a:r>
            <a:r>
              <a:rPr lang="en-US" altLang="ja-JP" sz="700" dirty="0">
                <a:solidFill>
                  <a:prstClr val="black"/>
                </a:solidFill>
                <a:latin typeface="ＭＳ Ｐゴシック"/>
                <a:ea typeface="ＭＳ Ｐゴシック"/>
              </a:rPr>
              <a:t>23</a:t>
            </a:r>
            <a:r>
              <a:rPr lang="ja-JP" altLang="en-US" sz="700" dirty="0">
                <a:solidFill>
                  <a:prstClr val="black"/>
                </a:solidFill>
                <a:latin typeface="ＭＳ Ｐゴシック"/>
                <a:ea typeface="ＭＳ Ｐゴシック"/>
              </a:rPr>
              <a:t>年の数値（斜体）は、同補完推計値について平成</a:t>
            </a:r>
            <a:r>
              <a:rPr lang="en-US" altLang="ja-JP" sz="700" dirty="0">
                <a:solidFill>
                  <a:prstClr val="black"/>
                </a:solidFill>
                <a:latin typeface="ＭＳ Ｐゴシック"/>
                <a:ea typeface="ＭＳ Ｐゴシック"/>
              </a:rPr>
              <a:t>22</a:t>
            </a:r>
            <a:r>
              <a:rPr lang="ja-JP" altLang="en-US" sz="700" dirty="0">
                <a:solidFill>
                  <a:prstClr val="black"/>
                </a:solidFill>
                <a:latin typeface="ＭＳ Ｐゴシック"/>
                <a:ea typeface="ＭＳ Ｐゴシック"/>
              </a:rPr>
              <a:t>年国勢調査結果を基準とする推計人口で遡及推計した値。</a:t>
            </a:r>
            <a:endParaRPr lang="en-US" altLang="ja-JP" sz="700" dirty="0">
              <a:solidFill>
                <a:prstClr val="black"/>
              </a:solidFill>
              <a:latin typeface="ＭＳ Ｐゴシック"/>
              <a:ea typeface="ＭＳ Ｐゴシック"/>
            </a:endParaRPr>
          </a:p>
        </p:txBody>
      </p:sp>
      <p:sp>
        <p:nvSpPr>
          <p:cNvPr id="5" name="右矢印 4"/>
          <p:cNvSpPr/>
          <p:nvPr/>
        </p:nvSpPr>
        <p:spPr>
          <a:xfrm>
            <a:off x="-2151636" y="700258"/>
            <a:ext cx="1922941" cy="1587165"/>
          </a:xfrm>
          <a:prstGeom prst="rightArrow">
            <a:avLst/>
          </a:prstGeom>
        </p:spPr>
        <p:style>
          <a:lnRef idx="1">
            <a:schemeClr val="accent6"/>
          </a:lnRef>
          <a:fillRef idx="2">
            <a:schemeClr val="accent6"/>
          </a:fillRef>
          <a:effectRef idx="1">
            <a:schemeClr val="accent6"/>
          </a:effectRef>
          <a:fontRef idx="minor">
            <a:schemeClr val="dk1"/>
          </a:fontRef>
        </p:style>
        <p:txBody>
          <a:bodyPr lIns="91291" tIns="45647" rIns="91291" bIns="45647" rtlCol="0" anchor="ctr"/>
          <a:lstStyle/>
          <a:p>
            <a:pPr algn="ctr"/>
            <a:r>
              <a:rPr lang="ja-JP" altLang="en-US" sz="2400" b="1" dirty="0"/>
              <a:t>更新済</a:t>
            </a:r>
          </a:p>
        </p:txBody>
      </p:sp>
      <p:sp>
        <p:nvSpPr>
          <p:cNvPr id="22" name="スライド番号プレースホルダ 4"/>
          <p:cNvSpPr>
            <a:spLocks noGrp="1"/>
          </p:cNvSpPr>
          <p:nvPr>
            <p:ph type="sldNum" sz="quarter" idx="12"/>
          </p:nvPr>
        </p:nvSpPr>
        <p:spPr>
          <a:xfrm>
            <a:off x="7380000" y="6480194"/>
            <a:ext cx="2311400" cy="365125"/>
          </a:xfrm>
        </p:spPr>
        <p:txBody>
          <a:bodyPr/>
          <a:lstStyle/>
          <a:p>
            <a:pPr>
              <a:defRPr/>
            </a:pPr>
            <a:fld id="{A5A05A7F-8CE3-4109-9362-34BB9F9E23C9}" type="slidenum">
              <a:rPr lang="ja-JP" altLang="en-US" sz="1400">
                <a:solidFill>
                  <a:prstClr val="black"/>
                </a:solidFill>
                <a:cs typeface="Arial" pitchFamily="34" charset="0"/>
              </a:rPr>
              <a:pPr>
                <a:defRPr/>
              </a:pPr>
              <a:t>2</a:t>
            </a:fld>
            <a:endParaRPr lang="ja-JP" altLang="en-US" sz="1400" dirty="0">
              <a:solidFill>
                <a:prstClr val="black"/>
              </a:solidFill>
              <a:cs typeface="Arial" pitchFamily="34" charset="0"/>
            </a:endParaRPr>
          </a:p>
        </p:txBody>
      </p:sp>
      <p:sp>
        <p:nvSpPr>
          <p:cNvPr id="26" name="線吹き出し 2 (枠付き) 25"/>
          <p:cNvSpPr/>
          <p:nvPr/>
        </p:nvSpPr>
        <p:spPr>
          <a:xfrm>
            <a:off x="8328375" y="2213865"/>
            <a:ext cx="1200798" cy="495047"/>
          </a:xfrm>
          <a:prstGeom prst="borderCallout2">
            <a:avLst>
              <a:gd name="adj1" fmla="val 39562"/>
              <a:gd name="adj2" fmla="val 796"/>
              <a:gd name="adj3" fmla="val 49968"/>
              <a:gd name="adj4" fmla="val -16667"/>
              <a:gd name="adj5" fmla="val 139653"/>
              <a:gd name="adj6" fmla="val -21050"/>
            </a:avLst>
          </a:prstGeom>
          <a:solidFill>
            <a:schemeClr val="accent2">
              <a:lumMod val="20000"/>
              <a:lumOff val="80000"/>
            </a:schemeClr>
          </a:solidFill>
          <a:ln>
            <a:solidFill>
              <a:srgbClr val="FF0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smtClean="0"/>
              <a:t>就業希望者数</a:t>
            </a:r>
            <a:r>
              <a:rPr lang="en-US" altLang="ja-JP" sz="1200" dirty="0" smtClean="0"/>
              <a:t>(</a:t>
            </a:r>
            <a:r>
              <a:rPr lang="ja-JP" altLang="en-US" sz="1200" dirty="0" smtClean="0"/>
              <a:t>女性</a:t>
            </a:r>
            <a:r>
              <a:rPr lang="en-US" altLang="ja-JP" sz="1200" dirty="0" smtClean="0"/>
              <a:t>)</a:t>
            </a:r>
            <a:r>
              <a:rPr lang="ja-JP" altLang="en-US" sz="1200" dirty="0" smtClean="0"/>
              <a:t>：</a:t>
            </a:r>
            <a:r>
              <a:rPr lang="en-US" altLang="ja-JP" sz="1200" dirty="0" smtClean="0"/>
              <a:t>301</a:t>
            </a:r>
            <a:r>
              <a:rPr lang="ja-JP" altLang="en-US" sz="1200" dirty="0" smtClean="0"/>
              <a:t>万人</a:t>
            </a:r>
            <a:endParaRPr lang="ja-JP" sz="1200" dirty="0"/>
          </a:p>
        </p:txBody>
      </p:sp>
    </p:spTree>
    <p:extLst>
      <p:ext uri="{BB962C8B-B14F-4D97-AF65-F5344CB8AC3E}">
        <p14:creationId xmlns:p14="http://schemas.microsoft.com/office/powerpoint/2010/main" val="721410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グラフ 36"/>
          <p:cNvGraphicFramePr>
            <a:graphicFrameLocks/>
          </p:cNvGraphicFramePr>
          <p:nvPr>
            <p:extLst>
              <p:ext uri="{D42A27DB-BD31-4B8C-83A1-F6EECF244321}">
                <p14:modId xmlns:p14="http://schemas.microsoft.com/office/powerpoint/2010/main" val="300483034"/>
              </p:ext>
            </p:extLst>
          </p:nvPr>
        </p:nvGraphicFramePr>
        <p:xfrm>
          <a:off x="362508" y="1750483"/>
          <a:ext cx="7425825" cy="4699288"/>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2"/>
          <p:cNvSpPr txBox="1">
            <a:spLocks noChangeArrowheads="1"/>
          </p:cNvSpPr>
          <p:nvPr/>
        </p:nvSpPr>
        <p:spPr bwMode="auto">
          <a:xfrm>
            <a:off x="100200" y="30722"/>
            <a:ext cx="9752012" cy="566738"/>
          </a:xfrm>
          <a:prstGeom prst="rect">
            <a:avLst/>
          </a:prstGeom>
          <a:noFill/>
          <a:ln w="9525">
            <a:noFill/>
            <a:miter lim="800000"/>
            <a:headEnd/>
            <a:tailEnd/>
          </a:ln>
        </p:spPr>
        <p:txBody>
          <a:bodyPr lIns="91291" tIns="45647" rIns="91291" bIns="45647" anchor="ctr"/>
          <a:lstStyle/>
          <a:p>
            <a:pPr algn="ctr">
              <a:defRPr/>
            </a:pPr>
            <a:r>
              <a:rPr lang="ja-JP" altLang="en-US" sz="2400" kern="0" dirty="0">
                <a:solidFill>
                  <a:srgbClr val="26968B"/>
                </a:solidFill>
                <a:latin typeface="HGPｺﾞｼｯｸM" pitchFamily="50" charset="-128"/>
                <a:ea typeface="HGPｺﾞｼｯｸM" pitchFamily="50" charset="-128"/>
              </a:rPr>
              <a:t>　</a:t>
            </a:r>
            <a:r>
              <a:rPr lang="ja-JP" altLang="en-US" sz="2800" kern="0" dirty="0">
                <a:solidFill>
                  <a:prstClr val="black"/>
                </a:solidFill>
                <a:uFill>
                  <a:solidFill>
                    <a:srgbClr val="26968B"/>
                  </a:solidFill>
                </a:uFill>
                <a:latin typeface="HGPｺﾞｼｯｸM" pitchFamily="50" charset="-128"/>
                <a:ea typeface="HGPｺﾞｼｯｸM" pitchFamily="50" charset="-128"/>
              </a:rPr>
              <a:t>女性の年齢階級別</a:t>
            </a:r>
            <a:r>
              <a:rPr lang="ja-JP" altLang="en-US" sz="2800" kern="0" dirty="0" smtClean="0">
                <a:solidFill>
                  <a:prstClr val="black"/>
                </a:solidFill>
                <a:uFill>
                  <a:solidFill>
                    <a:srgbClr val="26968B"/>
                  </a:solidFill>
                </a:uFill>
                <a:latin typeface="HGPｺﾞｼｯｸM" pitchFamily="50" charset="-128"/>
                <a:ea typeface="HGPｺﾞｼｯｸM" pitchFamily="50" charset="-128"/>
              </a:rPr>
              <a:t>就業率</a:t>
            </a:r>
            <a:r>
              <a:rPr lang="ja-JP" altLang="en-US" sz="2000" kern="0" dirty="0" smtClean="0">
                <a:solidFill>
                  <a:prstClr val="black"/>
                </a:solidFill>
                <a:uFill>
                  <a:solidFill>
                    <a:srgbClr val="26968B"/>
                  </a:solidFill>
                </a:uFill>
                <a:latin typeface="HGPｺﾞｼｯｸM" pitchFamily="50" charset="-128"/>
                <a:ea typeface="HGPｺﾞｼｯｸM" pitchFamily="50" charset="-128"/>
              </a:rPr>
              <a:t>（</a:t>
            </a:r>
            <a:r>
              <a:rPr lang="ja-JP" altLang="en-US" sz="2000" kern="0" dirty="0">
                <a:solidFill>
                  <a:prstClr val="black"/>
                </a:solidFill>
                <a:uFill>
                  <a:solidFill>
                    <a:srgbClr val="26968B"/>
                  </a:solidFill>
                </a:uFill>
                <a:latin typeface="HGPｺﾞｼｯｸM" pitchFamily="50" charset="-128"/>
                <a:ea typeface="HGPｺﾞｼｯｸM" pitchFamily="50" charset="-128"/>
              </a:rPr>
              <a:t>雇用形態別）</a:t>
            </a:r>
          </a:p>
        </p:txBody>
      </p:sp>
      <p:sp>
        <p:nvSpPr>
          <p:cNvPr id="17" name="Text Box 6"/>
          <p:cNvSpPr txBox="1">
            <a:spLocks noChangeArrowheads="1"/>
          </p:cNvSpPr>
          <p:nvPr/>
        </p:nvSpPr>
        <p:spPr bwMode="auto">
          <a:xfrm>
            <a:off x="497518" y="597461"/>
            <a:ext cx="9060960" cy="941330"/>
          </a:xfrm>
          <a:prstGeom prst="rect">
            <a:avLst/>
          </a:prstGeom>
          <a:solidFill>
            <a:srgbClr val="FFFF99">
              <a:alpha val="50195"/>
            </a:srgbClr>
          </a:solidFill>
          <a:ln w="9525">
            <a:noFill/>
            <a:miter lim="800000"/>
            <a:headEnd/>
            <a:tailEnd/>
          </a:ln>
        </p:spPr>
        <p:txBody>
          <a:bodyPr lIns="91291" tIns="45647" rIns="91291" bIns="45647" anchor="ctr"/>
          <a:lstStyle/>
          <a:p>
            <a:r>
              <a:rPr lang="ja-JP" altLang="en-US" spc="-150" dirty="0">
                <a:solidFill>
                  <a:prstClr val="black"/>
                </a:solidFill>
                <a:latin typeface="HGPｺﾞｼｯｸM" panose="020B0600000000000000" pitchFamily="50" charset="-128"/>
                <a:ea typeface="HGPｺﾞｼｯｸM" panose="020B0600000000000000" pitchFamily="50" charset="-128"/>
              </a:rPr>
              <a:t>○　年齢階級別に女性の就業形態をみると、</a:t>
            </a:r>
            <a:r>
              <a:rPr lang="ja-JP" altLang="en-US" u="sng" spc="-150" dirty="0">
                <a:solidFill>
                  <a:prstClr val="black"/>
                </a:solidFill>
                <a:latin typeface="HGPｺﾞｼｯｸM" panose="020B0600000000000000" pitchFamily="50" charset="-128"/>
                <a:ea typeface="HGPｺﾞｼｯｸM" panose="020B0600000000000000" pitchFamily="50" charset="-128"/>
              </a:rPr>
              <a:t>「正規の職員・従業員」は２５～２９歳がピーク</a:t>
            </a:r>
            <a:r>
              <a:rPr lang="ja-JP" altLang="en-US" spc="-150" dirty="0">
                <a:solidFill>
                  <a:prstClr val="black"/>
                </a:solidFill>
                <a:latin typeface="HGPｺﾞｼｯｸM" panose="020B0600000000000000" pitchFamily="50" charset="-128"/>
                <a:ea typeface="HGPｺﾞｼｯｸM" panose="020B0600000000000000" pitchFamily="50" charset="-128"/>
              </a:rPr>
              <a:t>となっている。</a:t>
            </a:r>
            <a:endParaRPr lang="en-US" altLang="ja-JP" spc="-150" dirty="0">
              <a:solidFill>
                <a:prstClr val="black"/>
              </a:solidFill>
              <a:latin typeface="HGPｺﾞｼｯｸM" panose="020B0600000000000000" pitchFamily="50" charset="-128"/>
              <a:ea typeface="HGPｺﾞｼｯｸM" panose="020B0600000000000000" pitchFamily="50" charset="-128"/>
            </a:endParaRPr>
          </a:p>
          <a:p>
            <a:r>
              <a:rPr lang="ja-JP" altLang="en-US" spc="-150" dirty="0">
                <a:solidFill>
                  <a:prstClr val="black"/>
                </a:solidFill>
                <a:latin typeface="HGPｺﾞｼｯｸM" panose="020B0600000000000000" pitchFamily="50" charset="-128"/>
                <a:ea typeface="HGPｺﾞｼｯｸM" panose="020B0600000000000000" pitchFamily="50" charset="-128"/>
              </a:rPr>
              <a:t>○　年齢別の就業率は、３５～３９歳を底に再び上昇していくが、</a:t>
            </a:r>
            <a:r>
              <a:rPr lang="ja-JP" altLang="en-US" u="sng" spc="-150" dirty="0">
                <a:solidFill>
                  <a:prstClr val="black"/>
                </a:solidFill>
                <a:latin typeface="HGPｺﾞｼｯｸM" panose="020B0600000000000000" pitchFamily="50" charset="-128"/>
                <a:ea typeface="HGPｺﾞｼｯｸM" panose="020B0600000000000000" pitchFamily="50" charset="-128"/>
              </a:rPr>
              <a:t>パート・アルバイト等の非正規雇用が主と　</a:t>
            </a:r>
            <a:endParaRPr lang="en-US" altLang="ja-JP" u="sng" spc="-150" dirty="0">
              <a:solidFill>
                <a:prstClr val="black"/>
              </a:solidFill>
              <a:latin typeface="HGPｺﾞｼｯｸM" panose="020B0600000000000000" pitchFamily="50" charset="-128"/>
              <a:ea typeface="HGPｺﾞｼｯｸM" panose="020B0600000000000000" pitchFamily="50" charset="-128"/>
            </a:endParaRPr>
          </a:p>
          <a:p>
            <a:r>
              <a:rPr lang="ja-JP" altLang="en-US" spc="-150" dirty="0">
                <a:solidFill>
                  <a:prstClr val="black"/>
                </a:solidFill>
                <a:latin typeface="HGPｺﾞｼｯｸM" panose="020B0600000000000000" pitchFamily="50" charset="-128"/>
                <a:ea typeface="HGPｺﾞｼｯｸM" panose="020B0600000000000000" pitchFamily="50" charset="-128"/>
              </a:rPr>
              <a:t>　</a:t>
            </a:r>
            <a:r>
              <a:rPr lang="ja-JP" altLang="en-US" u="sng" spc="-150" dirty="0">
                <a:solidFill>
                  <a:prstClr val="black"/>
                </a:solidFill>
                <a:latin typeface="HGPｺﾞｼｯｸM" panose="020B0600000000000000" pitchFamily="50" charset="-128"/>
                <a:ea typeface="HGPｺﾞｼｯｸM" panose="020B0600000000000000" pitchFamily="50" charset="-128"/>
              </a:rPr>
              <a:t>なっていく</a:t>
            </a:r>
            <a:r>
              <a:rPr lang="ja-JP" altLang="en-US" spc="-150" dirty="0">
                <a:solidFill>
                  <a:prstClr val="black"/>
                </a:solidFill>
                <a:latin typeface="HGPｺﾞｼｯｸM" panose="020B0600000000000000" pitchFamily="50" charset="-128"/>
                <a:ea typeface="HGPｺﾞｼｯｸM" panose="020B0600000000000000" pitchFamily="50" charset="-128"/>
              </a:rPr>
              <a:t>。</a:t>
            </a:r>
          </a:p>
        </p:txBody>
      </p:sp>
      <p:sp>
        <p:nvSpPr>
          <p:cNvPr id="33" name="Rectangle 9"/>
          <p:cNvSpPr>
            <a:spLocks noChangeArrowheads="1"/>
          </p:cNvSpPr>
          <p:nvPr/>
        </p:nvSpPr>
        <p:spPr bwMode="auto">
          <a:xfrm>
            <a:off x="1146206" y="1595963"/>
            <a:ext cx="5850650" cy="333375"/>
          </a:xfrm>
          <a:prstGeom prst="rect">
            <a:avLst/>
          </a:prstGeom>
          <a:noFill/>
          <a:ln w="9525" algn="ctr">
            <a:noFill/>
            <a:miter lim="800000"/>
            <a:headEnd/>
            <a:tailEnd/>
          </a:ln>
        </p:spPr>
        <p:txBody>
          <a:bodyPr wrap="none" lIns="91291" tIns="45647" rIns="91291" bIns="45647" anchor="ctr"/>
          <a:lstStyle/>
          <a:p>
            <a:pPr algn="ctr">
              <a:spcBef>
                <a:spcPts val="0"/>
              </a:spcBef>
            </a:pPr>
            <a:r>
              <a:rPr lang="ja-JP" altLang="en-US" sz="1400" dirty="0">
                <a:solidFill>
                  <a:prstClr val="black"/>
                </a:solidFill>
              </a:rPr>
              <a:t>女性の年齢階級別就業形態</a:t>
            </a:r>
          </a:p>
        </p:txBody>
      </p:sp>
      <p:sp>
        <p:nvSpPr>
          <p:cNvPr id="34" name="テキスト ボックス 5"/>
          <p:cNvSpPr txBox="1"/>
          <p:nvPr/>
        </p:nvSpPr>
        <p:spPr>
          <a:xfrm>
            <a:off x="840346" y="6449937"/>
            <a:ext cx="3752645" cy="321567"/>
          </a:xfrm>
          <a:prstGeom prst="rect">
            <a:avLst/>
          </a:prstGeom>
          <a:noFill/>
        </p:spPr>
        <p:style>
          <a:lnRef idx="0">
            <a:scrgbClr r="0" g="0" b="0"/>
          </a:lnRef>
          <a:fillRef idx="0">
            <a:scrgbClr r="0" g="0" b="0"/>
          </a:fillRef>
          <a:effectRef idx="0">
            <a:scrgbClr r="0" g="0" b="0"/>
          </a:effectRef>
          <a:fontRef idx="minor">
            <a:schemeClr val="tx1"/>
          </a:fontRef>
        </p:style>
        <p:txBody>
          <a:bodyPr wrap="square" lIns="91291" tIns="45647" rIns="91291" bIns="45647"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000" dirty="0">
                <a:solidFill>
                  <a:prstClr val="black"/>
                </a:solidFill>
                <a:latin typeface="ＭＳ Ｐゴシック" pitchFamily="50" charset="-128"/>
              </a:rPr>
              <a:t>（資料出所）総務省「平成２６年労働力調査（基本集計）」</a:t>
            </a:r>
          </a:p>
        </p:txBody>
      </p:sp>
      <p:sp>
        <p:nvSpPr>
          <p:cNvPr id="36" name="角丸四角形 35"/>
          <p:cNvSpPr/>
          <p:nvPr/>
        </p:nvSpPr>
        <p:spPr>
          <a:xfrm>
            <a:off x="1816459" y="2078850"/>
            <a:ext cx="630070" cy="3648024"/>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291" tIns="45647" rIns="91291" bIns="45647" rtlCol="0" anchor="ctr"/>
          <a:lstStyle/>
          <a:p>
            <a:pPr algn="ctr"/>
            <a:endParaRPr lang="ja-JP" altLang="en-US">
              <a:solidFill>
                <a:prstClr val="white"/>
              </a:solidFill>
            </a:endParaRPr>
          </a:p>
        </p:txBody>
      </p:sp>
      <p:sp>
        <p:nvSpPr>
          <p:cNvPr id="2" name="テキスト ボックス 1"/>
          <p:cNvSpPr txBox="1"/>
          <p:nvPr/>
        </p:nvSpPr>
        <p:spPr>
          <a:xfrm>
            <a:off x="7653389" y="2421943"/>
            <a:ext cx="1988346" cy="1446402"/>
          </a:xfrm>
          <a:prstGeom prst="rect">
            <a:avLst/>
          </a:prstGeom>
          <a:noFill/>
          <a:ln>
            <a:solidFill>
              <a:schemeClr val="tx1"/>
            </a:solidFill>
          </a:ln>
        </p:spPr>
        <p:txBody>
          <a:bodyPr wrap="square" lIns="91291" tIns="45647" rIns="91291" bIns="45647" rtlCol="0">
            <a:spAutoFit/>
          </a:bodyPr>
          <a:lstStyle/>
          <a:p>
            <a:r>
              <a:rPr lang="ja-JP" altLang="en-US" sz="1100" b="1" dirty="0">
                <a:solidFill>
                  <a:prstClr val="black"/>
                </a:solidFill>
              </a:rPr>
              <a:t>女性の役員を除く雇用者　　</a:t>
            </a:r>
            <a:endParaRPr lang="en-US" altLang="ja-JP" sz="1100" b="1" dirty="0">
              <a:solidFill>
                <a:prstClr val="black"/>
              </a:solidFill>
            </a:endParaRPr>
          </a:p>
          <a:p>
            <a:r>
              <a:rPr lang="ja-JP" altLang="en-US" sz="1100" b="1" dirty="0">
                <a:solidFill>
                  <a:prstClr val="black"/>
                </a:solidFill>
              </a:rPr>
              <a:t>　　　　 ２</a:t>
            </a:r>
            <a:r>
              <a:rPr lang="en-US" altLang="ja-JP" sz="1100" b="1" dirty="0">
                <a:solidFill>
                  <a:prstClr val="black"/>
                </a:solidFill>
              </a:rPr>
              <a:t>,</a:t>
            </a:r>
            <a:r>
              <a:rPr lang="ja-JP" altLang="en-US" sz="1100" b="1" dirty="0">
                <a:solidFill>
                  <a:prstClr val="black"/>
                </a:solidFill>
              </a:rPr>
              <a:t>３５２万人</a:t>
            </a:r>
            <a:endParaRPr lang="en-US" altLang="ja-JP" sz="1100" b="1" dirty="0">
              <a:solidFill>
                <a:prstClr val="black"/>
              </a:solidFill>
            </a:endParaRPr>
          </a:p>
          <a:p>
            <a:endParaRPr lang="en-US" altLang="ja-JP" sz="1100" b="1" dirty="0">
              <a:solidFill>
                <a:prstClr val="black"/>
              </a:solidFill>
            </a:endParaRPr>
          </a:p>
          <a:p>
            <a:r>
              <a:rPr lang="ja-JP" altLang="en-US" sz="1100" b="1" dirty="0">
                <a:solidFill>
                  <a:prstClr val="black"/>
                </a:solidFill>
              </a:rPr>
              <a:t>　うち正規の職員・従業員</a:t>
            </a:r>
            <a:endParaRPr lang="en-US" altLang="ja-JP" sz="1100" b="1" dirty="0">
              <a:solidFill>
                <a:prstClr val="black"/>
              </a:solidFill>
            </a:endParaRPr>
          </a:p>
          <a:p>
            <a:pPr algn="r"/>
            <a:r>
              <a:rPr lang="ja-JP" altLang="en-US" sz="1100" b="1" dirty="0">
                <a:solidFill>
                  <a:prstClr val="black"/>
                </a:solidFill>
              </a:rPr>
              <a:t>１</a:t>
            </a:r>
            <a:r>
              <a:rPr lang="en-US" altLang="ja-JP" sz="1100" b="1" dirty="0">
                <a:solidFill>
                  <a:prstClr val="black"/>
                </a:solidFill>
              </a:rPr>
              <a:t>,</a:t>
            </a:r>
            <a:r>
              <a:rPr lang="ja-JP" altLang="en-US" sz="1100" b="1" dirty="0">
                <a:solidFill>
                  <a:prstClr val="black"/>
                </a:solidFill>
              </a:rPr>
              <a:t>０２０万人（４３．４％）</a:t>
            </a:r>
            <a:endParaRPr lang="en-US" altLang="ja-JP" sz="1100" b="1" dirty="0">
              <a:solidFill>
                <a:prstClr val="black"/>
              </a:solidFill>
            </a:endParaRPr>
          </a:p>
          <a:p>
            <a:pPr algn="r"/>
            <a:endParaRPr lang="en-US" altLang="ja-JP" sz="1100" b="1" dirty="0">
              <a:solidFill>
                <a:prstClr val="black"/>
              </a:solidFill>
            </a:endParaRPr>
          </a:p>
          <a:p>
            <a:r>
              <a:rPr lang="ja-JP" altLang="en-US" sz="1100" b="1" dirty="0">
                <a:solidFill>
                  <a:prstClr val="black"/>
                </a:solidFill>
              </a:rPr>
              <a:t>　うち非正規の職員・従業員</a:t>
            </a:r>
            <a:endParaRPr lang="en-US" altLang="ja-JP" sz="1100" b="1" dirty="0">
              <a:solidFill>
                <a:prstClr val="black"/>
              </a:solidFill>
            </a:endParaRPr>
          </a:p>
          <a:p>
            <a:pPr algn="r"/>
            <a:r>
              <a:rPr lang="ja-JP" altLang="en-US" sz="1100" b="1" dirty="0">
                <a:solidFill>
                  <a:prstClr val="black"/>
                </a:solidFill>
              </a:rPr>
              <a:t>１</a:t>
            </a:r>
            <a:r>
              <a:rPr lang="en-US" altLang="ja-JP" sz="1100" b="1" dirty="0">
                <a:solidFill>
                  <a:prstClr val="black"/>
                </a:solidFill>
              </a:rPr>
              <a:t>,</a:t>
            </a:r>
            <a:r>
              <a:rPr lang="ja-JP" altLang="en-US" sz="1100" b="1" dirty="0">
                <a:solidFill>
                  <a:prstClr val="black"/>
                </a:solidFill>
              </a:rPr>
              <a:t>３３２万人（５６．６％）</a:t>
            </a:r>
          </a:p>
        </p:txBody>
      </p:sp>
      <p:cxnSp>
        <p:nvCxnSpPr>
          <p:cNvPr id="38" name="直線コネクタ 37"/>
          <p:cNvCxnSpPr/>
          <p:nvPr/>
        </p:nvCxnSpPr>
        <p:spPr>
          <a:xfrm>
            <a:off x="3447430" y="3041326"/>
            <a:ext cx="108000" cy="252000"/>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V="1">
            <a:off x="5329610" y="2228038"/>
            <a:ext cx="288001" cy="141069"/>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flipV="1">
            <a:off x="5772286" y="2506786"/>
            <a:ext cx="412507" cy="160119"/>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V="1">
            <a:off x="6168177" y="2881208"/>
            <a:ext cx="360000" cy="160118"/>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flipV="1">
            <a:off x="6313627" y="3119352"/>
            <a:ext cx="360000" cy="180000"/>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flipV="1">
            <a:off x="6493629" y="3463532"/>
            <a:ext cx="432000" cy="160119"/>
          </a:xfrm>
          <a:prstGeom prst="line">
            <a:avLst/>
          </a:prstGeom>
          <a:ln w="12700"/>
        </p:spPr>
        <p:style>
          <a:lnRef idx="1">
            <a:schemeClr val="dk1"/>
          </a:lnRef>
          <a:fillRef idx="0">
            <a:schemeClr val="dk1"/>
          </a:fillRef>
          <a:effectRef idx="0">
            <a:schemeClr val="dk1"/>
          </a:effectRef>
          <a:fontRef idx="minor">
            <a:schemeClr val="tx1"/>
          </a:fontRef>
        </p:style>
      </p:cxnSp>
      <p:sp>
        <p:nvSpPr>
          <p:cNvPr id="18" name="スライド番号プレースホルダ 4"/>
          <p:cNvSpPr>
            <a:spLocks noGrp="1"/>
          </p:cNvSpPr>
          <p:nvPr>
            <p:ph type="sldNum" sz="quarter" idx="12"/>
          </p:nvPr>
        </p:nvSpPr>
        <p:spPr>
          <a:xfrm>
            <a:off x="7543695" y="6450572"/>
            <a:ext cx="2311400" cy="365125"/>
          </a:xfrm>
        </p:spPr>
        <p:txBody>
          <a:bodyPr/>
          <a:lstStyle/>
          <a:p>
            <a:pPr>
              <a:defRPr/>
            </a:pPr>
            <a:fld id="{A5A05A7F-8CE3-4109-9362-34BB9F9E23C9}" type="slidenum">
              <a:rPr lang="ja-JP" altLang="en-US" sz="1400">
                <a:solidFill>
                  <a:prstClr val="black"/>
                </a:solidFill>
                <a:latin typeface="Arial" pitchFamily="34" charset="0"/>
                <a:cs typeface="Arial" pitchFamily="34" charset="0"/>
              </a:rPr>
              <a:pPr>
                <a:defRPr/>
              </a:pPr>
              <a:t>3</a:t>
            </a:fld>
            <a:endParaRPr lang="ja-JP" altLang="en-US" sz="1400" dirty="0">
              <a:solidFill>
                <a:prstClr val="black"/>
              </a:solidFill>
              <a:latin typeface="Arial" pitchFamily="34" charset="0"/>
              <a:cs typeface="Arial" pitchFamily="34" charset="0"/>
            </a:endParaRPr>
          </a:p>
        </p:txBody>
      </p:sp>
      <p:sp>
        <p:nvSpPr>
          <p:cNvPr id="19" name="右矢印 18"/>
          <p:cNvSpPr/>
          <p:nvPr/>
        </p:nvSpPr>
        <p:spPr>
          <a:xfrm>
            <a:off x="-2151634" y="700264"/>
            <a:ext cx="1922941" cy="1587165"/>
          </a:xfrm>
          <a:prstGeom prst="rightArrow">
            <a:avLst/>
          </a:prstGeom>
        </p:spPr>
        <p:style>
          <a:lnRef idx="1">
            <a:schemeClr val="accent6"/>
          </a:lnRef>
          <a:fillRef idx="2">
            <a:schemeClr val="accent6"/>
          </a:fillRef>
          <a:effectRef idx="1">
            <a:schemeClr val="accent6"/>
          </a:effectRef>
          <a:fontRef idx="minor">
            <a:schemeClr val="dk1"/>
          </a:fontRef>
        </p:style>
        <p:txBody>
          <a:bodyPr lIns="91291" tIns="45647" rIns="91291" bIns="45647" rtlCol="0" anchor="ctr"/>
          <a:lstStyle/>
          <a:p>
            <a:pPr algn="ctr"/>
            <a:r>
              <a:rPr lang="ja-JP" altLang="en-US" sz="2400" b="1" dirty="0">
                <a:solidFill>
                  <a:prstClr val="black"/>
                </a:solidFill>
              </a:rPr>
              <a:t>更新済</a:t>
            </a:r>
          </a:p>
        </p:txBody>
      </p:sp>
    </p:spTree>
    <p:extLst>
      <p:ext uri="{BB962C8B-B14F-4D97-AF65-F5344CB8AC3E}">
        <p14:creationId xmlns:p14="http://schemas.microsoft.com/office/powerpoint/2010/main" val="2342469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a:graphicFrameLocks/>
          </p:cNvGraphicFramePr>
          <p:nvPr>
            <p:extLst>
              <p:ext uri="{D42A27DB-BD31-4B8C-83A1-F6EECF244321}">
                <p14:modId xmlns:p14="http://schemas.microsoft.com/office/powerpoint/2010/main" val="808414888"/>
              </p:ext>
            </p:extLst>
          </p:nvPr>
        </p:nvGraphicFramePr>
        <p:xfrm>
          <a:off x="5268064" y="1885950"/>
          <a:ext cx="4410491" cy="36395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a:graphicFrameLocks/>
          </p:cNvGraphicFramePr>
          <p:nvPr>
            <p:extLst>
              <p:ext uri="{D42A27DB-BD31-4B8C-83A1-F6EECF244321}">
                <p14:modId xmlns:p14="http://schemas.microsoft.com/office/powerpoint/2010/main" val="46946615"/>
              </p:ext>
            </p:extLst>
          </p:nvPr>
        </p:nvGraphicFramePr>
        <p:xfrm>
          <a:off x="19" y="1504869"/>
          <a:ext cx="5453357" cy="4624182"/>
        </p:xfrm>
        <a:graphic>
          <a:graphicData uri="http://schemas.openxmlformats.org/drawingml/2006/chart">
            <c:chart xmlns:c="http://schemas.openxmlformats.org/drawingml/2006/chart" xmlns:r="http://schemas.openxmlformats.org/officeDocument/2006/relationships" r:id="rId4"/>
          </a:graphicData>
        </a:graphic>
      </p:graphicFrame>
      <p:sp>
        <p:nvSpPr>
          <p:cNvPr id="11266" name="Text Box 3" descr="50%"/>
          <p:cNvSpPr>
            <a:spLocks noGrp="1" noChangeArrowheads="1"/>
          </p:cNvSpPr>
          <p:nvPr>
            <p:ph type="title"/>
          </p:nvPr>
        </p:nvSpPr>
        <p:spPr>
          <a:xfrm>
            <a:off x="175326" y="679798"/>
            <a:ext cx="9599352" cy="588962"/>
          </a:xfrm>
          <a:blipFill dpi="0" rotWithShape="0">
            <a:blip r:embed="rId5" cstate="print"/>
            <a:srcRect/>
            <a:tile tx="0" ty="0" sx="100000" sy="100000" flip="none" algn="tl"/>
          </a:blipFill>
        </p:spPr>
        <p:txBody>
          <a:bodyPr/>
          <a:lstStyle/>
          <a:p>
            <a:pPr marL="196534" indent="-196534" algn="l" eaLnBrk="1" hangingPunct="1">
              <a:lnSpc>
                <a:spcPct val="120000"/>
              </a:lnSpc>
              <a:spcBef>
                <a:spcPct val="50000"/>
              </a:spcBef>
            </a:pPr>
            <a:r>
              <a:rPr lang="en-US" altLang="ja-JP" sz="1800" dirty="0">
                <a:latin typeface="HGPｺﾞｼｯｸM" pitchFamily="50" charset="-128"/>
                <a:ea typeface="HGPｺﾞｼｯｸM" pitchFamily="50" charset="-128"/>
              </a:rPr>
              <a:t>○</a:t>
            </a:r>
            <a:r>
              <a:rPr lang="ja-JP" altLang="en-US" sz="1800" dirty="0">
                <a:latin typeface="HGPｺﾞｼｯｸM" pitchFamily="50" charset="-128"/>
                <a:ea typeface="HGPｺﾞｼｯｸM" pitchFamily="50" charset="-128"/>
              </a:rPr>
              <a:t>　管理職に占める女性の割合は長期的には上昇傾向にあるが、国際的に見ると依然その水準は低く、</a:t>
            </a:r>
            <a:r>
              <a:rPr lang="ja-JP" altLang="en-US" sz="1800" u="sng" dirty="0">
                <a:latin typeface="HGPｺﾞｼｯｸM" pitchFamily="50" charset="-128"/>
                <a:ea typeface="HGPｺﾞｼｯｸM" pitchFamily="50" charset="-128"/>
              </a:rPr>
              <a:t>アジア諸国と比べても特に低い水準にある</a:t>
            </a:r>
            <a:r>
              <a:rPr lang="ja-JP" altLang="en-US" sz="1800" dirty="0">
                <a:latin typeface="HGPｺﾞｼｯｸM" pitchFamily="50" charset="-128"/>
                <a:ea typeface="HGPｺﾞｼｯｸM" pitchFamily="50" charset="-128"/>
              </a:rPr>
              <a:t>。</a:t>
            </a:r>
            <a:r>
              <a:rPr lang="ja-JP" altLang="en-US" sz="1600" dirty="0">
                <a:latin typeface="HGPｺﾞｼｯｸM" pitchFamily="50" charset="-128"/>
                <a:ea typeface="HGPｺﾞｼｯｸM" pitchFamily="50" charset="-128"/>
              </a:rPr>
              <a:t> </a:t>
            </a:r>
          </a:p>
        </p:txBody>
      </p:sp>
      <p:sp>
        <p:nvSpPr>
          <p:cNvPr id="11267" name="Rectangle 9"/>
          <p:cNvSpPr>
            <a:spLocks noChangeArrowheads="1"/>
          </p:cNvSpPr>
          <p:nvPr/>
        </p:nvSpPr>
        <p:spPr bwMode="auto">
          <a:xfrm>
            <a:off x="1487620" y="1494037"/>
            <a:ext cx="2651125" cy="333375"/>
          </a:xfrm>
          <a:prstGeom prst="rect">
            <a:avLst/>
          </a:prstGeom>
          <a:noFill/>
          <a:ln w="9525" algn="ctr">
            <a:noFill/>
            <a:miter lim="800000"/>
            <a:headEnd/>
            <a:tailEnd/>
          </a:ln>
        </p:spPr>
        <p:txBody>
          <a:bodyPr wrap="none" lIns="91291" tIns="45647" rIns="91291" bIns="45647" anchor="ctr"/>
          <a:lstStyle/>
          <a:p>
            <a:pPr algn="ctr">
              <a:spcBef>
                <a:spcPct val="50000"/>
              </a:spcBef>
            </a:pPr>
            <a:r>
              <a:rPr lang="ja-JP" altLang="en-US" sz="1400" dirty="0">
                <a:solidFill>
                  <a:prstClr val="black"/>
                </a:solidFill>
              </a:rPr>
              <a:t>役職別管理職に占める女性割合の推移（企業規模１００人以上）</a:t>
            </a:r>
          </a:p>
        </p:txBody>
      </p:sp>
      <p:sp>
        <p:nvSpPr>
          <p:cNvPr id="13" name="Rectangle 2"/>
          <p:cNvSpPr txBox="1">
            <a:spLocks noChangeArrowheads="1"/>
          </p:cNvSpPr>
          <p:nvPr/>
        </p:nvSpPr>
        <p:spPr bwMode="auto">
          <a:xfrm>
            <a:off x="153994" y="95259"/>
            <a:ext cx="9752012" cy="566738"/>
          </a:xfrm>
          <a:prstGeom prst="rect">
            <a:avLst/>
          </a:prstGeom>
          <a:noFill/>
          <a:ln w="9525">
            <a:noFill/>
            <a:miter lim="800000"/>
            <a:headEnd/>
            <a:tailEnd/>
          </a:ln>
        </p:spPr>
        <p:txBody>
          <a:bodyPr lIns="91291" tIns="45647" rIns="91291" bIns="45647" anchor="ctr"/>
          <a:lstStyle/>
          <a:p>
            <a:pPr algn="ctr">
              <a:defRPr/>
            </a:pPr>
            <a:r>
              <a:rPr lang="ja-JP" altLang="en-US" sz="2800" kern="0" dirty="0">
                <a:solidFill>
                  <a:prstClr val="black"/>
                </a:solidFill>
                <a:uFill>
                  <a:solidFill>
                    <a:srgbClr val="26968B"/>
                  </a:solidFill>
                </a:uFill>
                <a:latin typeface="HGPｺﾞｼｯｸM" pitchFamily="50" charset="-128"/>
                <a:ea typeface="HGPｺﾞｼｯｸM" pitchFamily="50" charset="-128"/>
              </a:rPr>
              <a:t>管理職の女性比率</a:t>
            </a:r>
          </a:p>
        </p:txBody>
      </p:sp>
      <p:sp>
        <p:nvSpPr>
          <p:cNvPr id="11269" name="Rectangle 9"/>
          <p:cNvSpPr>
            <a:spLocks noChangeArrowheads="1"/>
          </p:cNvSpPr>
          <p:nvPr/>
        </p:nvSpPr>
        <p:spPr bwMode="auto">
          <a:xfrm>
            <a:off x="6167441" y="1494037"/>
            <a:ext cx="2651125" cy="333375"/>
          </a:xfrm>
          <a:prstGeom prst="rect">
            <a:avLst/>
          </a:prstGeom>
          <a:noFill/>
          <a:ln w="9525" algn="ctr">
            <a:noFill/>
            <a:miter lim="800000"/>
            <a:headEnd/>
            <a:tailEnd/>
          </a:ln>
        </p:spPr>
        <p:txBody>
          <a:bodyPr wrap="none" lIns="91291" tIns="45647" rIns="91291" bIns="45647" anchor="ctr"/>
          <a:lstStyle/>
          <a:p>
            <a:pPr algn="ctr">
              <a:spcBef>
                <a:spcPct val="50000"/>
              </a:spcBef>
            </a:pPr>
            <a:r>
              <a:rPr lang="ja-JP" altLang="en-US" sz="1400" dirty="0">
                <a:solidFill>
                  <a:prstClr val="black"/>
                </a:solidFill>
              </a:rPr>
              <a:t>管理的職業従事者に占める女性割合の国際比較</a:t>
            </a:r>
          </a:p>
        </p:txBody>
      </p:sp>
      <p:sp>
        <p:nvSpPr>
          <p:cNvPr id="14" name="Text Box 4"/>
          <p:cNvSpPr txBox="1">
            <a:spLocks noChangeArrowheads="1"/>
          </p:cNvSpPr>
          <p:nvPr/>
        </p:nvSpPr>
        <p:spPr bwMode="auto">
          <a:xfrm>
            <a:off x="5373545" y="5588710"/>
            <a:ext cx="4367211" cy="1350680"/>
          </a:xfrm>
          <a:prstGeom prst="rect">
            <a:avLst/>
          </a:prstGeom>
          <a:noFill/>
          <a:ln w="9525">
            <a:noFill/>
            <a:miter lim="800000"/>
            <a:headEnd/>
            <a:tailEnd/>
          </a:ln>
        </p:spPr>
        <p:txBody>
          <a:bodyPr lIns="53914" tIns="10784" rIns="53914" bIns="10784"/>
          <a:lstStyle/>
          <a:p>
            <a:pPr>
              <a:lnSpc>
                <a:spcPct val="95000"/>
              </a:lnSpc>
              <a:spcBef>
                <a:spcPts val="0"/>
              </a:spcBef>
              <a:defRPr/>
            </a:pPr>
            <a:r>
              <a:rPr lang="ja-JP" altLang="en-US" sz="1000" dirty="0">
                <a:solidFill>
                  <a:prstClr val="black"/>
                </a:solidFill>
                <a:latin typeface="ＭＳ ゴシック" pitchFamily="49" charset="-128"/>
                <a:ea typeface="ＭＳ ゴシック" pitchFamily="49" charset="-128"/>
              </a:rPr>
              <a:t>資料出所：</a:t>
            </a:r>
            <a:r>
              <a:rPr lang="ja-JP" altLang="en-US" sz="1000" dirty="0">
                <a:solidFill>
                  <a:prstClr val="black"/>
                </a:solidFill>
                <a:latin typeface="ＭＳ Ｐゴシック"/>
              </a:rPr>
              <a:t>日本</a:t>
            </a:r>
            <a:r>
              <a:rPr lang="en-US" altLang="ja-JP" sz="1000" dirty="0">
                <a:solidFill>
                  <a:prstClr val="black"/>
                </a:solidFill>
                <a:latin typeface="ＭＳ Ｐゴシック"/>
              </a:rPr>
              <a:t>;</a:t>
            </a:r>
            <a:r>
              <a:rPr lang="ja-JP" altLang="en-US" sz="1000" dirty="0">
                <a:solidFill>
                  <a:prstClr val="black"/>
                </a:solidFill>
                <a:latin typeface="ＭＳ Ｐゴシック"/>
              </a:rPr>
              <a:t>総務省統計局「労働力調査」、</a:t>
            </a:r>
            <a:endParaRPr lang="en-US" altLang="ja-JP" sz="1000" dirty="0">
              <a:solidFill>
                <a:prstClr val="black"/>
              </a:solidFill>
              <a:latin typeface="ＭＳ Ｐゴシック"/>
            </a:endParaRPr>
          </a:p>
          <a:p>
            <a:pPr>
              <a:lnSpc>
                <a:spcPct val="95000"/>
              </a:lnSpc>
              <a:spcBef>
                <a:spcPts val="0"/>
              </a:spcBef>
              <a:defRPr/>
            </a:pPr>
            <a:r>
              <a:rPr lang="ja-JP" altLang="en-US" sz="1000" dirty="0">
                <a:solidFill>
                  <a:prstClr val="black"/>
                </a:solidFill>
                <a:latin typeface="ＭＳ Ｐゴシック"/>
              </a:rPr>
              <a:t>　　その他</a:t>
            </a:r>
            <a:r>
              <a:rPr lang="ja-JP" altLang="en-US" sz="1000" dirty="0">
                <a:solidFill>
                  <a:prstClr val="black"/>
                </a:solidFill>
                <a:latin typeface="ＭＳ ゴシック" pitchFamily="49" charset="-128"/>
                <a:ea typeface="ＭＳ ゴシック" pitchFamily="49" charset="-128"/>
              </a:rPr>
              <a:t>： </a:t>
            </a:r>
            <a:r>
              <a:rPr lang="ja-JP" altLang="en-US" sz="1000" dirty="0">
                <a:solidFill>
                  <a:prstClr val="black"/>
                </a:solidFill>
                <a:latin typeface="ＭＳ Ｐゴシック"/>
              </a:rPr>
              <a:t>（独）労働政策研究・研修機構「データブック国際労働比較２０１５」</a:t>
            </a:r>
            <a:endParaRPr lang="ja-JP" altLang="en-US" sz="1000" dirty="0">
              <a:solidFill>
                <a:prstClr val="black"/>
              </a:solidFill>
              <a:latin typeface="Calibri"/>
              <a:ea typeface="ＭＳ ゴシック" pitchFamily="49" charset="-128"/>
            </a:endParaRPr>
          </a:p>
          <a:p>
            <a:pPr>
              <a:lnSpc>
                <a:spcPct val="15000"/>
              </a:lnSpc>
              <a:spcBef>
                <a:spcPts val="0"/>
              </a:spcBef>
              <a:defRPr/>
            </a:pPr>
            <a:r>
              <a:rPr lang="ja-JP" altLang="en-US" sz="1000" dirty="0">
                <a:solidFill>
                  <a:prstClr val="black"/>
                </a:solidFill>
                <a:latin typeface="ＭＳ ゴシック" pitchFamily="49" charset="-128"/>
                <a:ea typeface="ＭＳ ゴシック" pitchFamily="49" charset="-128"/>
              </a:rPr>
              <a:t>　　　　　</a:t>
            </a:r>
          </a:p>
          <a:p>
            <a:pPr>
              <a:spcBef>
                <a:spcPts val="0"/>
              </a:spcBef>
              <a:defRPr/>
            </a:pPr>
            <a:r>
              <a:rPr lang="ja-JP" altLang="en-US" sz="1000" dirty="0">
                <a:solidFill>
                  <a:prstClr val="black"/>
                </a:solidFill>
                <a:latin typeface="ＭＳ ゴシック" pitchFamily="49" charset="-128"/>
                <a:ea typeface="ＭＳ ゴシック" pitchFamily="49" charset="-128"/>
              </a:rPr>
              <a:t>　注１）日本及びアメリカの分類基準（</a:t>
            </a:r>
            <a:r>
              <a:rPr lang="en-US" altLang="ja-JP" sz="1000" dirty="0">
                <a:solidFill>
                  <a:prstClr val="black"/>
                </a:solidFill>
                <a:latin typeface="ＭＳ ゴシック" pitchFamily="49" charset="-128"/>
                <a:ea typeface="ＭＳ ゴシック" pitchFamily="49" charset="-128"/>
              </a:rPr>
              <a:t>ISCO-08</a:t>
            </a:r>
            <a:r>
              <a:rPr lang="ja-JP" altLang="en-US" sz="1000" dirty="0">
                <a:solidFill>
                  <a:prstClr val="black"/>
                </a:solidFill>
                <a:latin typeface="ＭＳ ゴシック" pitchFamily="49" charset="-128"/>
                <a:ea typeface="ＭＳ ゴシック" pitchFamily="49" charset="-128"/>
              </a:rPr>
              <a:t>）とその他の国の分類基準</a:t>
            </a:r>
            <a:endParaRPr lang="en-US" altLang="ja-JP" sz="1000" dirty="0">
              <a:solidFill>
                <a:prstClr val="black"/>
              </a:solidFill>
              <a:latin typeface="ＭＳ ゴシック" pitchFamily="49" charset="-128"/>
              <a:ea typeface="ＭＳ ゴシック" pitchFamily="49" charset="-128"/>
            </a:endParaRPr>
          </a:p>
          <a:p>
            <a:pPr>
              <a:spcBef>
                <a:spcPts val="0"/>
              </a:spcBef>
              <a:defRPr/>
            </a:pPr>
            <a:r>
              <a:rPr lang="ja-JP" altLang="en-US" sz="1000" dirty="0">
                <a:solidFill>
                  <a:prstClr val="black"/>
                </a:solidFill>
                <a:latin typeface="ＭＳ ゴシック" pitchFamily="49" charset="-128"/>
                <a:ea typeface="ＭＳ ゴシック" pitchFamily="49" charset="-128"/>
              </a:rPr>
              <a:t>　　　（</a:t>
            </a:r>
            <a:r>
              <a:rPr lang="en-US" altLang="ja-JP" sz="1000" dirty="0">
                <a:solidFill>
                  <a:prstClr val="black"/>
                </a:solidFill>
                <a:latin typeface="ＭＳ ゴシック" pitchFamily="49" charset="-128"/>
                <a:ea typeface="ＭＳ ゴシック" pitchFamily="49" charset="-128"/>
              </a:rPr>
              <a:t>ISCO-88</a:t>
            </a:r>
            <a:r>
              <a:rPr lang="ja-JP" altLang="en-US" sz="1000" dirty="0">
                <a:solidFill>
                  <a:prstClr val="black"/>
                </a:solidFill>
                <a:latin typeface="ＭＳ ゴシック" pitchFamily="49" charset="-128"/>
                <a:ea typeface="ＭＳ ゴシック" pitchFamily="49" charset="-128"/>
              </a:rPr>
              <a:t>）が異なるので、単純比較は難しいことに留意が必要。</a:t>
            </a:r>
            <a:endParaRPr lang="en-US" altLang="ja-JP" sz="1000" dirty="0">
              <a:solidFill>
                <a:prstClr val="black"/>
              </a:solidFill>
              <a:latin typeface="ＭＳ ゴシック" pitchFamily="49" charset="-128"/>
              <a:ea typeface="ＭＳ ゴシック" pitchFamily="49" charset="-128"/>
            </a:endParaRPr>
          </a:p>
          <a:p>
            <a:pPr>
              <a:spcBef>
                <a:spcPts val="0"/>
              </a:spcBef>
              <a:defRPr/>
            </a:pPr>
            <a:r>
              <a:rPr lang="ja-JP" altLang="en-US" sz="1000" dirty="0">
                <a:solidFill>
                  <a:prstClr val="black"/>
                </a:solidFill>
                <a:latin typeface="ＭＳ ゴシック" pitchFamily="49" charset="-128"/>
                <a:ea typeface="ＭＳ ゴシック" pitchFamily="49" charset="-128"/>
              </a:rPr>
              <a:t>　　２）ここでいう「管理職」は、管理的職業従事者（会社役員や企業の</a:t>
            </a:r>
            <a:endParaRPr lang="en-US" altLang="ja-JP" sz="1000" dirty="0">
              <a:solidFill>
                <a:prstClr val="black"/>
              </a:solidFill>
              <a:latin typeface="ＭＳ ゴシック" pitchFamily="49" charset="-128"/>
              <a:ea typeface="ＭＳ ゴシック" pitchFamily="49" charset="-128"/>
            </a:endParaRPr>
          </a:p>
          <a:p>
            <a:pPr>
              <a:spcBef>
                <a:spcPts val="0"/>
              </a:spcBef>
              <a:defRPr/>
            </a:pPr>
            <a:r>
              <a:rPr lang="ja-JP" altLang="en-US" sz="1000" dirty="0">
                <a:solidFill>
                  <a:prstClr val="black"/>
                </a:solidFill>
                <a:latin typeface="ＭＳ ゴシック" pitchFamily="49" charset="-128"/>
                <a:ea typeface="ＭＳ ゴシック" pitchFamily="49" charset="-128"/>
              </a:rPr>
              <a:t>　　　課長相当職以上や管理的公務員等）をいう。</a:t>
            </a:r>
          </a:p>
          <a:p>
            <a:pPr>
              <a:lnSpc>
                <a:spcPct val="15000"/>
              </a:lnSpc>
              <a:spcBef>
                <a:spcPct val="95000"/>
              </a:spcBef>
              <a:defRPr/>
            </a:pPr>
            <a:r>
              <a:rPr lang="ja-JP" altLang="en-US" sz="1000" dirty="0">
                <a:solidFill>
                  <a:prstClr val="black"/>
                </a:solidFill>
                <a:latin typeface="ＭＳ ゴシック" pitchFamily="49" charset="-128"/>
                <a:ea typeface="ＭＳ ゴシック" pitchFamily="49" charset="-128"/>
              </a:rPr>
              <a:t>　　３）割合は、管理的職業従事者のうち女性の占める割合。</a:t>
            </a:r>
            <a:endParaRPr lang="en-US" altLang="ja-JP" sz="1000" dirty="0">
              <a:solidFill>
                <a:prstClr val="black"/>
              </a:solidFill>
              <a:latin typeface="ＭＳ ゴシック" pitchFamily="49" charset="-128"/>
              <a:ea typeface="ＭＳ ゴシック" pitchFamily="49" charset="-128"/>
            </a:endParaRPr>
          </a:p>
          <a:p>
            <a:pPr>
              <a:spcBef>
                <a:spcPts val="0"/>
              </a:spcBef>
              <a:defRPr/>
            </a:pPr>
            <a:endParaRPr lang="ja-JP" altLang="en-US" sz="1000" dirty="0">
              <a:solidFill>
                <a:prstClr val="black"/>
              </a:solidFill>
              <a:latin typeface="ＭＳ ゴシック" pitchFamily="49" charset="-128"/>
              <a:ea typeface="ＭＳ ゴシック" pitchFamily="49" charset="-128"/>
            </a:endParaRPr>
          </a:p>
        </p:txBody>
      </p:sp>
      <p:sp>
        <p:nvSpPr>
          <p:cNvPr id="11274" name="Text Box 5"/>
          <p:cNvSpPr txBox="1">
            <a:spLocks noChangeArrowheads="1"/>
          </p:cNvSpPr>
          <p:nvPr/>
        </p:nvSpPr>
        <p:spPr bwMode="auto">
          <a:xfrm>
            <a:off x="1172605" y="6399517"/>
            <a:ext cx="3978274" cy="246074"/>
          </a:xfrm>
          <a:prstGeom prst="rect">
            <a:avLst/>
          </a:prstGeom>
          <a:noFill/>
          <a:ln w="9525">
            <a:noFill/>
            <a:miter lim="800000"/>
            <a:headEnd/>
            <a:tailEnd/>
          </a:ln>
        </p:spPr>
        <p:txBody>
          <a:bodyPr lIns="91291" tIns="45647" rIns="91291" bIns="45647">
            <a:spAutoFit/>
          </a:bodyPr>
          <a:lstStyle/>
          <a:p>
            <a:pPr algn="r">
              <a:spcBef>
                <a:spcPct val="50000"/>
              </a:spcBef>
            </a:pPr>
            <a:r>
              <a:rPr lang="zh-TW" altLang="en-US" sz="1000" dirty="0">
                <a:solidFill>
                  <a:prstClr val="black"/>
                </a:solidFill>
                <a:latin typeface="ＭＳ ゴシック" pitchFamily="49" charset="-128"/>
                <a:ea typeface="ＭＳ ゴシック" pitchFamily="49" charset="-128"/>
              </a:rPr>
              <a:t>資料出所：厚生労働省「賃金構造基本統計調査」</a:t>
            </a:r>
            <a:endParaRPr lang="ja-JP" altLang="en-US" sz="1000" dirty="0">
              <a:solidFill>
                <a:prstClr val="black"/>
              </a:solidFill>
              <a:latin typeface="ＭＳ ゴシック" pitchFamily="49" charset="-128"/>
              <a:ea typeface="ＭＳ ゴシック" pitchFamily="49" charset="-128"/>
            </a:endParaRPr>
          </a:p>
        </p:txBody>
      </p:sp>
      <p:sp>
        <p:nvSpPr>
          <p:cNvPr id="11275" name="テキスト ボックス 16"/>
          <p:cNvSpPr txBox="1">
            <a:spLocks noChangeArrowheads="1"/>
          </p:cNvSpPr>
          <p:nvPr/>
        </p:nvSpPr>
        <p:spPr bwMode="auto">
          <a:xfrm>
            <a:off x="5373545" y="1739030"/>
            <a:ext cx="1395411" cy="215296"/>
          </a:xfrm>
          <a:prstGeom prst="rect">
            <a:avLst/>
          </a:prstGeom>
          <a:noFill/>
          <a:ln w="9525">
            <a:noFill/>
            <a:miter lim="800000"/>
            <a:headEnd/>
            <a:tailEnd/>
          </a:ln>
        </p:spPr>
        <p:txBody>
          <a:bodyPr lIns="91291" tIns="45647" rIns="91291" bIns="45647">
            <a:spAutoFit/>
          </a:bodyPr>
          <a:lstStyle/>
          <a:p>
            <a:r>
              <a:rPr lang="ja-JP" altLang="en-US" sz="800" dirty="0">
                <a:solidFill>
                  <a:prstClr val="black"/>
                </a:solidFill>
              </a:rPr>
              <a:t>（％）</a:t>
            </a:r>
          </a:p>
        </p:txBody>
      </p:sp>
      <p:sp>
        <p:nvSpPr>
          <p:cNvPr id="11277" name="Oval 6"/>
          <p:cNvSpPr>
            <a:spLocks noChangeArrowheads="1"/>
          </p:cNvSpPr>
          <p:nvPr/>
        </p:nvSpPr>
        <p:spPr bwMode="auto">
          <a:xfrm>
            <a:off x="9215494" y="3730928"/>
            <a:ext cx="396241" cy="324634"/>
          </a:xfrm>
          <a:prstGeom prst="ellipse">
            <a:avLst/>
          </a:prstGeom>
          <a:noFill/>
          <a:ln w="38100">
            <a:solidFill>
              <a:srgbClr val="FF0000"/>
            </a:solidFill>
            <a:prstDash val="sysDot"/>
            <a:round/>
            <a:headEnd/>
            <a:tailEnd/>
          </a:ln>
        </p:spPr>
        <p:txBody>
          <a:bodyPr wrap="none" lIns="91291" tIns="45647" rIns="91291" bIns="45647" anchor="ctr"/>
          <a:lstStyle/>
          <a:p>
            <a:pPr algn="ctr"/>
            <a:endParaRPr lang="ja-JP" altLang="en-US">
              <a:solidFill>
                <a:prstClr val="black"/>
              </a:solidFill>
            </a:endParaRPr>
          </a:p>
        </p:txBody>
      </p:sp>
      <p:sp>
        <p:nvSpPr>
          <p:cNvPr id="11273" name="Oval 6"/>
          <p:cNvSpPr>
            <a:spLocks noChangeArrowheads="1"/>
          </p:cNvSpPr>
          <p:nvPr/>
        </p:nvSpPr>
        <p:spPr bwMode="auto">
          <a:xfrm>
            <a:off x="4950350" y="3618639"/>
            <a:ext cx="423307" cy="405045"/>
          </a:xfrm>
          <a:prstGeom prst="ellipse">
            <a:avLst/>
          </a:prstGeom>
          <a:noFill/>
          <a:ln w="38100">
            <a:solidFill>
              <a:srgbClr val="FF0000"/>
            </a:solidFill>
            <a:prstDash val="sysDot"/>
            <a:round/>
            <a:headEnd/>
            <a:tailEnd/>
          </a:ln>
        </p:spPr>
        <p:txBody>
          <a:bodyPr wrap="none" lIns="91291" tIns="45647" rIns="91291" bIns="45647" anchor="ctr"/>
          <a:lstStyle/>
          <a:p>
            <a:pPr algn="ctr"/>
            <a:endParaRPr lang="ja-JP" altLang="en-US">
              <a:solidFill>
                <a:prstClr val="black"/>
              </a:solidFill>
            </a:endParaRPr>
          </a:p>
        </p:txBody>
      </p:sp>
      <p:sp>
        <p:nvSpPr>
          <p:cNvPr id="19" name="テキスト ボックス 18"/>
          <p:cNvSpPr txBox="1"/>
          <p:nvPr/>
        </p:nvSpPr>
        <p:spPr>
          <a:xfrm>
            <a:off x="497506" y="5319210"/>
            <a:ext cx="450050" cy="191666"/>
          </a:xfrm>
          <a:prstGeom prst="rect">
            <a:avLst/>
          </a:prstGeom>
          <a:noFill/>
        </p:spPr>
        <p:txBody>
          <a:bodyPr wrap="square" lIns="91291" tIns="45647" rIns="91291" bIns="45647" rtlCol="0">
            <a:spAutoFit/>
          </a:bodyPr>
          <a:lstStyle/>
          <a:p>
            <a:r>
              <a:rPr lang="ja-JP" altLang="en-US" sz="600" dirty="0">
                <a:solidFill>
                  <a:prstClr val="black"/>
                </a:solidFill>
              </a:rPr>
              <a:t>昭和</a:t>
            </a:r>
          </a:p>
        </p:txBody>
      </p:sp>
      <p:sp>
        <p:nvSpPr>
          <p:cNvPr id="20" name="テキスト ボックス 19"/>
          <p:cNvSpPr txBox="1"/>
          <p:nvPr/>
        </p:nvSpPr>
        <p:spPr>
          <a:xfrm>
            <a:off x="677539" y="5319210"/>
            <a:ext cx="450050" cy="191666"/>
          </a:xfrm>
          <a:prstGeom prst="rect">
            <a:avLst/>
          </a:prstGeom>
          <a:noFill/>
        </p:spPr>
        <p:txBody>
          <a:bodyPr wrap="square" lIns="91291" tIns="45647" rIns="91291" bIns="45647" rtlCol="0">
            <a:spAutoFit/>
          </a:bodyPr>
          <a:lstStyle/>
          <a:p>
            <a:r>
              <a:rPr lang="ja-JP" altLang="en-US" sz="600" dirty="0">
                <a:solidFill>
                  <a:prstClr val="black"/>
                </a:solidFill>
              </a:rPr>
              <a:t>平成</a:t>
            </a:r>
          </a:p>
        </p:txBody>
      </p:sp>
      <p:sp>
        <p:nvSpPr>
          <p:cNvPr id="16" name="テキスト ボックス 1"/>
          <p:cNvSpPr txBox="1"/>
          <p:nvPr/>
        </p:nvSpPr>
        <p:spPr>
          <a:xfrm>
            <a:off x="4889126" y="5568125"/>
            <a:ext cx="434808" cy="222613"/>
          </a:xfrm>
          <a:prstGeom prst="rect">
            <a:avLst/>
          </a:prstGeom>
        </p:spPr>
        <p:txBody>
          <a:bodyPr wrap="square" lIns="91291" tIns="45647" rIns="91291" bIns="4564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solidFill>
                  <a:prstClr val="black"/>
                </a:solidFill>
              </a:rPr>
              <a:t>（年）</a:t>
            </a:r>
          </a:p>
        </p:txBody>
      </p:sp>
      <p:sp>
        <p:nvSpPr>
          <p:cNvPr id="21" name="Oval 6"/>
          <p:cNvSpPr>
            <a:spLocks noChangeArrowheads="1"/>
          </p:cNvSpPr>
          <p:nvPr/>
        </p:nvSpPr>
        <p:spPr bwMode="auto">
          <a:xfrm>
            <a:off x="2927775" y="5724435"/>
            <a:ext cx="918362" cy="315035"/>
          </a:xfrm>
          <a:prstGeom prst="ellipse">
            <a:avLst/>
          </a:prstGeom>
          <a:noFill/>
          <a:ln w="38100">
            <a:solidFill>
              <a:srgbClr val="00B050"/>
            </a:solidFill>
            <a:prstDash val="solid"/>
            <a:round/>
            <a:headEnd/>
            <a:tailEnd/>
          </a:ln>
        </p:spPr>
        <p:txBody>
          <a:bodyPr wrap="none" lIns="91291" tIns="45647" rIns="91291" bIns="45647" anchor="ctr"/>
          <a:lstStyle/>
          <a:p>
            <a:pPr algn="ctr"/>
            <a:endParaRPr lang="ja-JP" altLang="en-US">
              <a:solidFill>
                <a:prstClr val="black"/>
              </a:solidFill>
            </a:endParaRPr>
          </a:p>
        </p:txBody>
      </p:sp>
      <p:sp>
        <p:nvSpPr>
          <p:cNvPr id="22" name="Oval 6"/>
          <p:cNvSpPr>
            <a:spLocks noChangeArrowheads="1"/>
          </p:cNvSpPr>
          <p:nvPr/>
        </p:nvSpPr>
        <p:spPr bwMode="auto">
          <a:xfrm>
            <a:off x="4799861" y="3291317"/>
            <a:ext cx="423307" cy="327327"/>
          </a:xfrm>
          <a:prstGeom prst="ellipse">
            <a:avLst/>
          </a:prstGeom>
          <a:noFill/>
          <a:ln w="38100">
            <a:solidFill>
              <a:srgbClr val="00B050"/>
            </a:solidFill>
            <a:prstDash val="solid"/>
            <a:round/>
            <a:headEnd/>
            <a:tailEnd/>
          </a:ln>
        </p:spPr>
        <p:txBody>
          <a:bodyPr wrap="none" lIns="91291" tIns="45647" rIns="91291" bIns="45647" anchor="ctr"/>
          <a:lstStyle/>
          <a:p>
            <a:pPr algn="ctr"/>
            <a:endParaRPr lang="ja-JP" altLang="en-US">
              <a:solidFill>
                <a:prstClr val="black"/>
              </a:solidFill>
            </a:endParaRPr>
          </a:p>
        </p:txBody>
      </p:sp>
      <p:sp>
        <p:nvSpPr>
          <p:cNvPr id="23" name="Oval 6"/>
          <p:cNvSpPr>
            <a:spLocks noChangeArrowheads="1"/>
          </p:cNvSpPr>
          <p:nvPr/>
        </p:nvSpPr>
        <p:spPr bwMode="auto">
          <a:xfrm>
            <a:off x="569294" y="5679250"/>
            <a:ext cx="1053377" cy="360040"/>
          </a:xfrm>
          <a:prstGeom prst="ellipse">
            <a:avLst/>
          </a:prstGeom>
          <a:noFill/>
          <a:ln w="38100">
            <a:solidFill>
              <a:srgbClr val="FF0000"/>
            </a:solidFill>
            <a:prstDash val="sysDot"/>
            <a:round/>
            <a:headEnd/>
            <a:tailEnd/>
          </a:ln>
        </p:spPr>
        <p:txBody>
          <a:bodyPr wrap="none" lIns="91291" tIns="45647" rIns="91291" bIns="45647" anchor="ctr"/>
          <a:lstStyle/>
          <a:p>
            <a:pPr algn="ctr"/>
            <a:endParaRPr lang="ja-JP" altLang="en-US">
              <a:solidFill>
                <a:prstClr val="black"/>
              </a:solidFill>
            </a:endParaRPr>
          </a:p>
        </p:txBody>
      </p:sp>
      <p:sp>
        <p:nvSpPr>
          <p:cNvPr id="25" name="スライド番号プレースホルダ 4"/>
          <p:cNvSpPr>
            <a:spLocks noGrp="1"/>
          </p:cNvSpPr>
          <p:nvPr>
            <p:ph type="sldNum" sz="quarter" idx="12"/>
          </p:nvPr>
        </p:nvSpPr>
        <p:spPr>
          <a:xfrm>
            <a:off x="7594600" y="6492893"/>
            <a:ext cx="2311400" cy="365125"/>
          </a:xfrm>
        </p:spPr>
        <p:txBody>
          <a:bodyPr/>
          <a:lstStyle/>
          <a:p>
            <a:pPr>
              <a:defRPr/>
            </a:pPr>
            <a:fld id="{A5A05A7F-8CE3-4109-9362-34BB9F9E23C9}" type="slidenum">
              <a:rPr lang="ja-JP" altLang="en-US" sz="1400">
                <a:solidFill>
                  <a:prstClr val="black"/>
                </a:solidFill>
                <a:latin typeface="Arial" pitchFamily="34" charset="0"/>
                <a:cs typeface="Arial" pitchFamily="34" charset="0"/>
              </a:rPr>
              <a:pPr>
                <a:defRPr/>
              </a:pPr>
              <a:t>4</a:t>
            </a:fld>
            <a:endParaRPr lang="ja-JP" alt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11656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219752172"/>
              </p:ext>
            </p:extLst>
          </p:nvPr>
        </p:nvGraphicFramePr>
        <p:xfrm>
          <a:off x="497526" y="371797"/>
          <a:ext cx="9228231" cy="562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p:cNvSpPr>
            <a:spLocks noGrp="1"/>
          </p:cNvSpPr>
          <p:nvPr>
            <p:ph type="sldNum" sz="quarter" idx="12"/>
          </p:nvPr>
        </p:nvSpPr>
        <p:spPr/>
        <p:txBody>
          <a:bodyPr/>
          <a:lstStyle/>
          <a:p>
            <a:pPr>
              <a:defRPr/>
            </a:pPr>
            <a:fld id="{A5A05A7F-8CE3-4109-9362-34BB9F9E23C9}" type="slidenum">
              <a:rPr lang="ja-JP" altLang="en-US" smtClean="0">
                <a:solidFill>
                  <a:prstClr val="black">
                    <a:tint val="75000"/>
                  </a:prstClr>
                </a:solidFill>
              </a:rPr>
              <a:pPr>
                <a:defRPr/>
              </a:pPr>
              <a:t>5</a:t>
            </a:fld>
            <a:endParaRPr lang="ja-JP" altLang="en-US" dirty="0">
              <a:solidFill>
                <a:prstClr val="black">
                  <a:tint val="75000"/>
                </a:prstClr>
              </a:solidFill>
            </a:endParaRPr>
          </a:p>
        </p:txBody>
      </p:sp>
      <p:sp>
        <p:nvSpPr>
          <p:cNvPr id="6" name="Rectangle 2"/>
          <p:cNvSpPr txBox="1">
            <a:spLocks noChangeArrowheads="1"/>
          </p:cNvSpPr>
          <p:nvPr/>
        </p:nvSpPr>
        <p:spPr bwMode="auto">
          <a:xfrm>
            <a:off x="-15115" y="0"/>
            <a:ext cx="9752012" cy="566738"/>
          </a:xfrm>
          <a:prstGeom prst="rect">
            <a:avLst/>
          </a:prstGeom>
          <a:noFill/>
          <a:ln w="9525">
            <a:noFill/>
            <a:miter lim="800000"/>
            <a:headEnd/>
            <a:tailEnd/>
          </a:ln>
        </p:spPr>
        <p:txBody>
          <a:bodyPr lIns="91291" tIns="45647" rIns="91291" bIns="45647" anchor="ctr"/>
          <a:lstStyle/>
          <a:p>
            <a:pPr algn="ctr">
              <a:defRPr/>
            </a:pPr>
            <a:r>
              <a:rPr lang="ja-JP" altLang="en-US" sz="2800" kern="0" dirty="0" smtClean="0">
                <a:solidFill>
                  <a:prstClr val="black"/>
                </a:solidFill>
                <a:uFill>
                  <a:solidFill>
                    <a:srgbClr val="26968B"/>
                  </a:solidFill>
                </a:uFill>
                <a:latin typeface="HGPｺﾞｼｯｸM" pitchFamily="50" charset="-128"/>
                <a:ea typeface="HGPｺﾞｼｯｸM" pitchFamily="50" charset="-128"/>
              </a:rPr>
              <a:t>女性の活躍の「壁」</a:t>
            </a:r>
            <a:endParaRPr lang="ja-JP" altLang="en-US" sz="2000" kern="0" dirty="0">
              <a:solidFill>
                <a:prstClr val="black"/>
              </a:solidFill>
              <a:uFill>
                <a:solidFill>
                  <a:srgbClr val="26968B"/>
                </a:solidFill>
              </a:uFill>
              <a:latin typeface="HGPｺﾞｼｯｸM" pitchFamily="50" charset="-128"/>
              <a:ea typeface="HGPｺﾞｼｯｸM" pitchFamily="50" charset="-128"/>
            </a:endParaRPr>
          </a:p>
        </p:txBody>
      </p:sp>
      <p:sp>
        <p:nvSpPr>
          <p:cNvPr id="7" name="テキスト ボックス 6"/>
          <p:cNvSpPr txBox="1"/>
          <p:nvPr/>
        </p:nvSpPr>
        <p:spPr>
          <a:xfrm>
            <a:off x="5223030" y="2027760"/>
            <a:ext cx="2655296" cy="830997"/>
          </a:xfrm>
          <a:prstGeom prst="rect">
            <a:avLst/>
          </a:prstGeom>
          <a:noFill/>
        </p:spPr>
        <p:txBody>
          <a:bodyPr wrap="square" rtlCol="0">
            <a:spAutoFit/>
          </a:bodyPr>
          <a:lstStyle/>
          <a:p>
            <a:r>
              <a:rPr lang="ja-JP" altLang="en-US" sz="2400" dirty="0" smtClean="0">
                <a:solidFill>
                  <a:prstClr val="black"/>
                </a:solidFill>
                <a:latin typeface="ＭＳ Ｐゴシック"/>
                <a:ea typeface="ＭＳ Ｐゴシック"/>
              </a:rPr>
              <a:t>①</a:t>
            </a:r>
            <a:r>
              <a:rPr lang="ja-JP" altLang="en-US" sz="1600" dirty="0" smtClean="0">
                <a:solidFill>
                  <a:prstClr val="black"/>
                </a:solidFill>
                <a:latin typeface="ＭＳ Ｐゴシック"/>
                <a:ea typeface="ＭＳ Ｐゴシック"/>
              </a:rPr>
              <a:t>（女性のことを）</a:t>
            </a:r>
            <a:endParaRPr lang="en-US" altLang="ja-JP" sz="1600" dirty="0" smtClean="0">
              <a:solidFill>
                <a:prstClr val="black"/>
              </a:solidFill>
              <a:latin typeface="ＭＳ Ｐゴシック"/>
              <a:ea typeface="ＭＳ Ｐゴシック"/>
            </a:endParaRPr>
          </a:p>
          <a:p>
            <a:r>
              <a:rPr lang="ja-JP" altLang="en-US" sz="2400" dirty="0">
                <a:solidFill>
                  <a:prstClr val="black"/>
                </a:solidFill>
                <a:latin typeface="ＭＳ Ｐゴシック"/>
                <a:ea typeface="ＭＳ Ｐゴシック"/>
              </a:rPr>
              <a:t>　</a:t>
            </a:r>
            <a:r>
              <a:rPr lang="ja-JP" altLang="en-US" sz="2400" dirty="0" smtClean="0">
                <a:solidFill>
                  <a:prstClr val="black"/>
                </a:solidFill>
                <a:latin typeface="ＭＳ Ｐゴシック"/>
                <a:ea typeface="ＭＳ Ｐゴシック"/>
              </a:rPr>
              <a:t>「採っていない」</a:t>
            </a:r>
            <a:endParaRPr lang="ja-JP" altLang="en-US" sz="2400" dirty="0">
              <a:solidFill>
                <a:prstClr val="black"/>
              </a:solidFill>
              <a:latin typeface="ＭＳ Ｐゴシック"/>
              <a:ea typeface="ＭＳ Ｐゴシック"/>
            </a:endParaRPr>
          </a:p>
        </p:txBody>
      </p:sp>
      <p:sp>
        <p:nvSpPr>
          <p:cNvPr id="8" name="テキスト ボックス 7"/>
          <p:cNvSpPr txBox="1"/>
          <p:nvPr/>
        </p:nvSpPr>
        <p:spPr>
          <a:xfrm>
            <a:off x="4862990" y="3731182"/>
            <a:ext cx="2655296" cy="830997"/>
          </a:xfrm>
          <a:prstGeom prst="rect">
            <a:avLst/>
          </a:prstGeom>
          <a:noFill/>
        </p:spPr>
        <p:txBody>
          <a:bodyPr wrap="square" rtlCol="0">
            <a:spAutoFit/>
          </a:bodyPr>
          <a:lstStyle/>
          <a:p>
            <a:r>
              <a:rPr lang="ja-JP" altLang="en-US" sz="2400" dirty="0" smtClean="0">
                <a:solidFill>
                  <a:prstClr val="black"/>
                </a:solidFill>
                <a:latin typeface="ＭＳ Ｐゴシック"/>
                <a:ea typeface="ＭＳ Ｐゴシック"/>
              </a:rPr>
              <a:t>　②</a:t>
            </a:r>
            <a:r>
              <a:rPr lang="ja-JP" altLang="en-US" sz="1600" dirty="0" smtClean="0">
                <a:solidFill>
                  <a:prstClr val="black"/>
                </a:solidFill>
                <a:latin typeface="ＭＳ Ｐゴシック"/>
                <a:ea typeface="ＭＳ Ｐゴシック"/>
              </a:rPr>
              <a:t>（女性のことを）</a:t>
            </a:r>
            <a:endParaRPr lang="en-US" altLang="ja-JP" sz="1600" dirty="0" smtClean="0">
              <a:solidFill>
                <a:prstClr val="black"/>
              </a:solidFill>
              <a:latin typeface="ＭＳ Ｐゴシック"/>
              <a:ea typeface="ＭＳ Ｐゴシック"/>
            </a:endParaRPr>
          </a:p>
          <a:p>
            <a:r>
              <a:rPr lang="ja-JP" altLang="en-US" sz="2400" dirty="0">
                <a:solidFill>
                  <a:prstClr val="black"/>
                </a:solidFill>
                <a:latin typeface="ＭＳ Ｐゴシック"/>
                <a:ea typeface="ＭＳ Ｐゴシック"/>
              </a:rPr>
              <a:t>　</a:t>
            </a:r>
            <a:r>
              <a:rPr lang="ja-JP" altLang="en-US" sz="2400" dirty="0" smtClean="0">
                <a:solidFill>
                  <a:prstClr val="black"/>
                </a:solidFill>
                <a:latin typeface="ＭＳ Ｐゴシック"/>
                <a:ea typeface="ＭＳ Ｐゴシック"/>
              </a:rPr>
              <a:t>「育てていない」</a:t>
            </a:r>
            <a:endParaRPr lang="ja-JP" altLang="en-US" sz="2400" dirty="0">
              <a:solidFill>
                <a:prstClr val="black"/>
              </a:solidFill>
              <a:latin typeface="ＭＳ Ｐゴシック"/>
              <a:ea typeface="ＭＳ Ｐゴシック"/>
            </a:endParaRPr>
          </a:p>
        </p:txBody>
      </p:sp>
      <p:sp>
        <p:nvSpPr>
          <p:cNvPr id="12" name="メモ 11"/>
          <p:cNvSpPr/>
          <p:nvPr/>
        </p:nvSpPr>
        <p:spPr>
          <a:xfrm>
            <a:off x="6528197" y="638690"/>
            <a:ext cx="2925325" cy="1389054"/>
          </a:xfrm>
          <a:prstGeom prst="foldedCorner">
            <a:avLst/>
          </a:prstGeom>
          <a:ln>
            <a:solidFill>
              <a:schemeClr val="accent3">
                <a:lumMod val="60000"/>
                <a:lumOff val="40000"/>
              </a:schemeClr>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　</a:t>
            </a:r>
            <a:r>
              <a:rPr lang="en-US" altLang="ja-JP" sz="1400" spc="-150" dirty="0" smtClean="0">
                <a:solidFill>
                  <a:srgbClr val="9BBB59">
                    <a:lumMod val="50000"/>
                  </a:srgbClr>
                </a:solidFill>
                <a:latin typeface="メイリオ" pitchFamily="50" charset="-128"/>
                <a:ea typeface="メイリオ" pitchFamily="50" charset="-128"/>
                <a:cs typeface="メイリオ" pitchFamily="50" charset="-128"/>
              </a:rPr>
              <a:t>4</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割弱</a:t>
            </a:r>
            <a:r>
              <a:rPr lang="en-US" altLang="ja-JP" sz="1400" spc="-150" dirty="0" smtClean="0">
                <a:solidFill>
                  <a:srgbClr val="9BBB59">
                    <a:lumMod val="50000"/>
                  </a:srgbClr>
                </a:solidFill>
                <a:latin typeface="メイリオ" pitchFamily="50" charset="-128"/>
                <a:ea typeface="メイリオ" pitchFamily="50" charset="-128"/>
                <a:cs typeface="メイリオ" pitchFamily="50" charset="-128"/>
              </a:rPr>
              <a:t>(36.6%)</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の企業は「女性採</a:t>
            </a:r>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a:p>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　</a:t>
            </a:r>
            <a:r>
              <a:rPr lang="en-US" altLang="ja-JP" sz="1400" spc="-150" dirty="0" smtClean="0">
                <a:solidFill>
                  <a:srgbClr val="9BBB59">
                    <a:lumMod val="50000"/>
                  </a:srgbClr>
                </a:solidFill>
                <a:latin typeface="メイリオ" pitchFamily="50" charset="-128"/>
                <a:ea typeface="メイリオ" pitchFamily="50" charset="-128"/>
                <a:cs typeface="メイリオ" pitchFamily="50" charset="-128"/>
              </a:rPr>
              <a:t> </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用なし」</a:t>
            </a:r>
            <a:r>
              <a:rPr lang="en-US" altLang="ja-JP" sz="1050" spc="-150" dirty="0" smtClean="0">
                <a:solidFill>
                  <a:srgbClr val="9BBB59">
                    <a:lumMod val="50000"/>
                  </a:srgbClr>
                </a:solidFill>
                <a:latin typeface="メイリオ" pitchFamily="50" charset="-128"/>
                <a:ea typeface="メイリオ" pitchFamily="50" charset="-128"/>
                <a:cs typeface="メイリオ" pitchFamily="50" charset="-128"/>
              </a:rPr>
              <a:t>【</a:t>
            </a:r>
            <a:r>
              <a:rPr lang="ja-JP" altLang="en-US" sz="1050" spc="-150" dirty="0" smtClean="0">
                <a:solidFill>
                  <a:srgbClr val="9BBB59">
                    <a:lumMod val="50000"/>
                  </a:srgbClr>
                </a:solidFill>
                <a:latin typeface="メイリオ" pitchFamily="50" charset="-128"/>
                <a:ea typeface="メイリオ" pitchFamily="50" charset="-128"/>
                <a:cs typeface="メイリオ" pitchFamily="50" charset="-128"/>
              </a:rPr>
              <a:t>平成</a:t>
            </a:r>
            <a:r>
              <a:rPr lang="en-US" altLang="ja-JP" sz="1050" spc="-150" dirty="0" smtClean="0">
                <a:solidFill>
                  <a:srgbClr val="9BBB59">
                    <a:lumMod val="50000"/>
                  </a:srgbClr>
                </a:solidFill>
                <a:latin typeface="メイリオ" pitchFamily="50" charset="-128"/>
                <a:ea typeface="メイリオ" pitchFamily="50" charset="-128"/>
                <a:cs typeface="メイリオ" pitchFamily="50" charset="-128"/>
              </a:rPr>
              <a:t>26</a:t>
            </a:r>
            <a:r>
              <a:rPr lang="ja-JP" altLang="en-US" sz="1050" spc="-150" dirty="0" smtClean="0">
                <a:solidFill>
                  <a:srgbClr val="9BBB59">
                    <a:lumMod val="50000"/>
                  </a:srgbClr>
                </a:solidFill>
                <a:latin typeface="メイリオ" pitchFamily="50" charset="-128"/>
                <a:ea typeface="メイリオ" pitchFamily="50" charset="-128"/>
                <a:cs typeface="メイリオ" pitchFamily="50" charset="-128"/>
              </a:rPr>
              <a:t>年度雇用均等基本調査</a:t>
            </a:r>
            <a:r>
              <a:rPr lang="en-US" altLang="ja-JP" sz="1050" spc="-150" dirty="0" smtClean="0">
                <a:solidFill>
                  <a:srgbClr val="9BBB59">
                    <a:lumMod val="50000"/>
                  </a:srgbClr>
                </a:solidFill>
                <a:latin typeface="メイリオ" pitchFamily="50" charset="-128"/>
                <a:ea typeface="メイリオ" pitchFamily="50" charset="-128"/>
                <a:cs typeface="メイリオ" pitchFamily="50" charset="-128"/>
              </a:rPr>
              <a:t>】</a:t>
            </a:r>
          </a:p>
          <a:p>
            <a:pPr algn="r"/>
            <a:endParaRPr lang="en-US" altLang="ja-JP" sz="1050" spc="-150" dirty="0" smtClean="0">
              <a:solidFill>
                <a:srgbClr val="9BBB59">
                  <a:lumMod val="50000"/>
                </a:srgbClr>
              </a:solidFill>
              <a:latin typeface="メイリオ" pitchFamily="50" charset="-128"/>
              <a:ea typeface="メイリオ" pitchFamily="50" charset="-128"/>
              <a:cs typeface="メイリオ" pitchFamily="50" charset="-128"/>
            </a:endParaRPr>
          </a:p>
          <a:p>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　総合職採用の競争倍率は、男性</a:t>
            </a:r>
            <a:r>
              <a:rPr lang="en-US" altLang="ja-JP" sz="1400" spc="-150" dirty="0" smtClean="0">
                <a:solidFill>
                  <a:srgbClr val="9BBB59">
                    <a:lumMod val="50000"/>
                  </a:srgbClr>
                </a:solidFill>
                <a:latin typeface="メイリオ" pitchFamily="50" charset="-128"/>
                <a:ea typeface="メイリオ" pitchFamily="50" charset="-128"/>
                <a:cs typeface="メイリオ" pitchFamily="50" charset="-128"/>
              </a:rPr>
              <a:t>30</a:t>
            </a:r>
          </a:p>
          <a:p>
            <a:r>
              <a:rPr lang="ja-JP" altLang="en-US" sz="1400" spc="-150" dirty="0">
                <a:solidFill>
                  <a:srgbClr val="9BBB59">
                    <a:lumMod val="50000"/>
                  </a:srgbClr>
                </a:solidFill>
                <a:latin typeface="メイリオ" pitchFamily="50" charset="-128"/>
                <a:ea typeface="メイリオ" pitchFamily="50" charset="-128"/>
                <a:cs typeface="メイリオ" pitchFamily="50" charset="-128"/>
              </a:rPr>
              <a:t>　</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倍に対し、女性</a:t>
            </a:r>
            <a:r>
              <a:rPr lang="en-US" altLang="ja-JP" sz="1400" spc="-150" dirty="0" smtClean="0">
                <a:solidFill>
                  <a:srgbClr val="9BBB59">
                    <a:lumMod val="50000"/>
                  </a:srgbClr>
                </a:solidFill>
                <a:latin typeface="メイリオ" pitchFamily="50" charset="-128"/>
                <a:ea typeface="メイリオ" pitchFamily="50" charset="-128"/>
                <a:cs typeface="メイリオ" pitchFamily="50" charset="-128"/>
              </a:rPr>
              <a:t>4</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４倍。</a:t>
            </a:r>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a:p>
            <a:pPr algn="r"/>
            <a:r>
              <a:rPr lang="en-US" altLang="ja-JP" sz="1000" spc="-150" dirty="0" smtClean="0">
                <a:solidFill>
                  <a:srgbClr val="9BBB59">
                    <a:lumMod val="50000"/>
                  </a:srgbClr>
                </a:solidFill>
                <a:latin typeface="メイリオ" pitchFamily="50" charset="-128"/>
                <a:ea typeface="メイリオ" pitchFamily="50" charset="-128"/>
                <a:cs typeface="メイリオ" pitchFamily="50" charset="-128"/>
              </a:rPr>
              <a:t>【</a:t>
            </a:r>
            <a:r>
              <a:rPr lang="ja-JP" altLang="en-US" sz="1000" spc="-150" dirty="0" smtClean="0">
                <a:solidFill>
                  <a:srgbClr val="9BBB59">
                    <a:lumMod val="50000"/>
                  </a:srgbClr>
                </a:solidFill>
                <a:latin typeface="メイリオ" pitchFamily="50" charset="-128"/>
                <a:ea typeface="メイリオ" pitchFamily="50" charset="-128"/>
                <a:cs typeface="メイリオ" pitchFamily="50" charset="-128"/>
              </a:rPr>
              <a:t>平成</a:t>
            </a:r>
            <a:r>
              <a:rPr lang="en-US" altLang="ja-JP" sz="1000" spc="-150" dirty="0" smtClean="0">
                <a:solidFill>
                  <a:srgbClr val="9BBB59">
                    <a:lumMod val="50000"/>
                  </a:srgbClr>
                </a:solidFill>
                <a:latin typeface="メイリオ" pitchFamily="50" charset="-128"/>
                <a:ea typeface="メイリオ" pitchFamily="50" charset="-128"/>
                <a:cs typeface="メイリオ" pitchFamily="50" charset="-128"/>
              </a:rPr>
              <a:t>26</a:t>
            </a:r>
            <a:r>
              <a:rPr lang="ja-JP" altLang="en-US" sz="1000" spc="-150" dirty="0" smtClean="0">
                <a:solidFill>
                  <a:srgbClr val="9BBB59">
                    <a:lumMod val="50000"/>
                  </a:srgbClr>
                </a:solidFill>
                <a:latin typeface="メイリオ" pitchFamily="50" charset="-128"/>
                <a:ea typeface="メイリオ" pitchFamily="50" charset="-128"/>
                <a:cs typeface="メイリオ" pitchFamily="50" charset="-128"/>
              </a:rPr>
              <a:t>度コース別雇用管理制度の実施・指導状況</a:t>
            </a:r>
            <a:r>
              <a:rPr lang="en-US" altLang="ja-JP" sz="1000" spc="-150" dirty="0" smtClean="0">
                <a:solidFill>
                  <a:srgbClr val="9BBB59">
                    <a:lumMod val="50000"/>
                  </a:srgbClr>
                </a:solidFill>
                <a:latin typeface="メイリオ" pitchFamily="50" charset="-128"/>
                <a:ea typeface="メイリオ" pitchFamily="50" charset="-128"/>
                <a:cs typeface="メイリオ" pitchFamily="50" charset="-128"/>
              </a:rPr>
              <a:t>】</a:t>
            </a:r>
          </a:p>
          <a:p>
            <a:endParaRPr lang="ja-JP" altLang="en-US" sz="1400" spc="-150" dirty="0" smtClean="0">
              <a:solidFill>
                <a:srgbClr val="9BBB59">
                  <a:lumMod val="50000"/>
                </a:srgbClr>
              </a:solidFill>
              <a:latin typeface="メイリオ" pitchFamily="50" charset="-128"/>
              <a:ea typeface="メイリオ" pitchFamily="50" charset="-128"/>
              <a:cs typeface="メイリオ" pitchFamily="50" charset="-128"/>
            </a:endParaRPr>
          </a:p>
        </p:txBody>
      </p:sp>
      <p:sp>
        <p:nvSpPr>
          <p:cNvPr id="13" name="メモ 12"/>
          <p:cNvSpPr/>
          <p:nvPr/>
        </p:nvSpPr>
        <p:spPr>
          <a:xfrm>
            <a:off x="7248279" y="3412720"/>
            <a:ext cx="2603956" cy="2311535"/>
          </a:xfrm>
          <a:prstGeom prst="foldedCorner">
            <a:avLst/>
          </a:prstGeom>
          <a:ln>
            <a:solidFill>
              <a:schemeClr val="accent3">
                <a:lumMod val="60000"/>
                <a:lumOff val="40000"/>
              </a:schemeClr>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　将来的な育成に向けた教育訓練を受けている率は、</a:t>
            </a:r>
            <a:r>
              <a:rPr lang="en-US" altLang="ja-JP" sz="1400" spc="-150" dirty="0" smtClean="0">
                <a:solidFill>
                  <a:srgbClr val="9BBB59">
                    <a:lumMod val="50000"/>
                  </a:srgbClr>
                </a:solidFill>
                <a:latin typeface="メイリオ" pitchFamily="50" charset="-128"/>
                <a:ea typeface="メイリオ" pitchFamily="50" charset="-128"/>
                <a:cs typeface="メイリオ" pitchFamily="50" charset="-128"/>
              </a:rPr>
              <a:t>25~44</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歳の全年齢層で男性よりも女性が低い。（</a:t>
            </a:r>
            <a:r>
              <a:rPr lang="en-US" altLang="ja-JP" sz="1400" spc="-150" dirty="0" smtClean="0">
                <a:solidFill>
                  <a:srgbClr val="9BBB59">
                    <a:lumMod val="50000"/>
                  </a:srgbClr>
                </a:solidFill>
                <a:latin typeface="メイリオ" pitchFamily="50" charset="-128"/>
                <a:ea typeface="メイリオ" pitchFamily="50" charset="-128"/>
                <a:cs typeface="メイリオ" pitchFamily="50" charset="-128"/>
              </a:rPr>
              <a:t>30</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代後半の場合、男性</a:t>
            </a:r>
            <a:r>
              <a:rPr lang="en-US" altLang="ja-JP" sz="1400" spc="-150" dirty="0" smtClean="0">
                <a:solidFill>
                  <a:srgbClr val="9BBB59">
                    <a:lumMod val="50000"/>
                  </a:srgbClr>
                </a:solidFill>
                <a:latin typeface="メイリオ" pitchFamily="50" charset="-128"/>
                <a:ea typeface="メイリオ" pitchFamily="50" charset="-128"/>
                <a:cs typeface="メイリオ" pitchFamily="50" charset="-128"/>
              </a:rPr>
              <a:t>28.8%</a:t>
            </a:r>
            <a:r>
              <a:rPr lang="ja-JP" altLang="en-US" sz="1400" spc="-150" dirty="0">
                <a:solidFill>
                  <a:srgbClr val="9BBB59">
                    <a:lumMod val="50000"/>
                  </a:srgbClr>
                </a:solidFill>
                <a:latin typeface="メイリオ" pitchFamily="50" charset="-128"/>
                <a:ea typeface="メイリオ" pitchFamily="50" charset="-128"/>
                <a:cs typeface="メイリオ" pitchFamily="50" charset="-128"/>
              </a:rPr>
              <a:t>／</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女性</a:t>
            </a:r>
            <a:r>
              <a:rPr lang="en-US" altLang="ja-JP" sz="1400" spc="-150" dirty="0" smtClean="0">
                <a:solidFill>
                  <a:srgbClr val="9BBB59">
                    <a:lumMod val="50000"/>
                  </a:srgbClr>
                </a:solidFill>
                <a:latin typeface="メイリオ" pitchFamily="50" charset="-128"/>
                <a:ea typeface="メイリオ" pitchFamily="50" charset="-128"/>
                <a:cs typeface="メイリオ" pitchFamily="50" charset="-128"/>
              </a:rPr>
              <a:t>15.3%</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a:t>
            </a:r>
            <a:r>
              <a:rPr lang="en-US" altLang="ja-JP" sz="1050" spc="-150" dirty="0" smtClean="0">
                <a:solidFill>
                  <a:srgbClr val="9BBB59">
                    <a:lumMod val="50000"/>
                  </a:srgbClr>
                </a:solidFill>
                <a:latin typeface="メイリオ" pitchFamily="50" charset="-128"/>
                <a:ea typeface="メイリオ" pitchFamily="50" charset="-128"/>
                <a:cs typeface="メイリオ" pitchFamily="50" charset="-128"/>
              </a:rPr>
              <a:t>【2009</a:t>
            </a:r>
            <a:r>
              <a:rPr lang="ja-JP" altLang="en-US" sz="1050" spc="-150" dirty="0" smtClean="0">
                <a:solidFill>
                  <a:srgbClr val="9BBB59">
                    <a:lumMod val="50000"/>
                  </a:srgbClr>
                </a:solidFill>
                <a:latin typeface="メイリオ" pitchFamily="50" charset="-128"/>
                <a:ea typeface="メイリオ" pitchFamily="50" charset="-128"/>
                <a:cs typeface="メイリオ" pitchFamily="50" charset="-128"/>
              </a:rPr>
              <a:t>年「働くことと学ぶことについての調査」</a:t>
            </a:r>
            <a:r>
              <a:rPr lang="en-US" altLang="ja-JP" sz="1050" spc="-150" dirty="0" smtClean="0">
                <a:solidFill>
                  <a:srgbClr val="9BBB59">
                    <a:lumMod val="50000"/>
                  </a:srgbClr>
                </a:solidFill>
                <a:latin typeface="メイリオ" pitchFamily="50" charset="-128"/>
                <a:ea typeface="メイリオ" pitchFamily="50" charset="-128"/>
                <a:cs typeface="メイリオ" pitchFamily="50" charset="-128"/>
              </a:rPr>
              <a:t>】</a:t>
            </a:r>
          </a:p>
          <a:p>
            <a:endParaRPr lang="en-US" altLang="ja-JP" sz="1050" spc="-150" dirty="0" smtClean="0">
              <a:solidFill>
                <a:srgbClr val="9BBB59">
                  <a:lumMod val="50000"/>
                </a:srgbClr>
              </a:solidFill>
              <a:latin typeface="メイリオ" pitchFamily="50" charset="-128"/>
              <a:ea typeface="メイリオ" pitchFamily="50" charset="-128"/>
              <a:cs typeface="メイリオ" pitchFamily="50" charset="-128"/>
            </a:endParaRPr>
          </a:p>
          <a:p>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✎「営業」「生産」部門は約７割の企業が「男性９割以上の職場あり」と回答</a:t>
            </a:r>
            <a:r>
              <a:rPr lang="en-US" altLang="ja-JP" sz="1000" spc="-150" dirty="0" smtClean="0">
                <a:solidFill>
                  <a:srgbClr val="9BBB59">
                    <a:lumMod val="50000"/>
                  </a:srgbClr>
                </a:solidFill>
                <a:latin typeface="メイリオ" pitchFamily="50" charset="-128"/>
                <a:ea typeface="メイリオ" pitchFamily="50" charset="-128"/>
                <a:cs typeface="メイリオ" pitchFamily="50" charset="-128"/>
              </a:rPr>
              <a:t>【</a:t>
            </a:r>
            <a:r>
              <a:rPr lang="ja-JP" altLang="en-US" sz="1000" spc="-150" dirty="0" smtClean="0">
                <a:solidFill>
                  <a:srgbClr val="9BBB59">
                    <a:lumMod val="50000"/>
                  </a:srgbClr>
                </a:solidFill>
                <a:latin typeface="メイリオ" pitchFamily="50" charset="-128"/>
                <a:ea typeface="メイリオ" pitchFamily="50" charset="-128"/>
                <a:cs typeface="メイリオ" pitchFamily="50" charset="-128"/>
              </a:rPr>
              <a:t>採用・配置・昇進とポジティブ・アクションに関する調査</a:t>
            </a:r>
            <a:r>
              <a:rPr lang="en-US" altLang="ja-JP" sz="1000" spc="-150" dirty="0" smtClean="0">
                <a:solidFill>
                  <a:srgbClr val="9BBB59">
                    <a:lumMod val="50000"/>
                  </a:srgbClr>
                </a:solidFill>
                <a:latin typeface="メイリオ" pitchFamily="50" charset="-128"/>
                <a:ea typeface="メイリオ" pitchFamily="50" charset="-128"/>
                <a:cs typeface="メイリオ" pitchFamily="50" charset="-128"/>
              </a:rPr>
              <a:t>(2014)】</a:t>
            </a:r>
            <a:endParaRPr lang="ja-JP" altLang="en-US" sz="1400" spc="-150" dirty="0" smtClean="0">
              <a:solidFill>
                <a:srgbClr val="9BBB59">
                  <a:lumMod val="50000"/>
                </a:srgbClr>
              </a:solidFill>
              <a:latin typeface="メイリオ" pitchFamily="50" charset="-128"/>
              <a:ea typeface="メイリオ" pitchFamily="50" charset="-128"/>
              <a:cs typeface="メイリオ" pitchFamily="50" charset="-128"/>
            </a:endParaRPr>
          </a:p>
        </p:txBody>
      </p:sp>
      <p:sp>
        <p:nvSpPr>
          <p:cNvPr id="14" name="メモ 13"/>
          <p:cNvSpPr/>
          <p:nvPr/>
        </p:nvSpPr>
        <p:spPr>
          <a:xfrm>
            <a:off x="137477" y="2843935"/>
            <a:ext cx="2615778" cy="2880320"/>
          </a:xfrm>
          <a:prstGeom prst="foldedCorner">
            <a:avLst>
              <a:gd name="adj" fmla="val 7076"/>
            </a:avLst>
          </a:prstGeom>
          <a:ln>
            <a:solidFill>
              <a:schemeClr val="accent3">
                <a:lumMod val="60000"/>
                <a:lumOff val="40000"/>
              </a:schemeClr>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　約６割の女性が第１子出産を</a:t>
            </a:r>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a:p>
            <a:r>
              <a:rPr lang="ja-JP" altLang="en-US" sz="1400" spc="-150" dirty="0">
                <a:solidFill>
                  <a:srgbClr val="9BBB59">
                    <a:lumMod val="50000"/>
                  </a:srgbClr>
                </a:solidFill>
                <a:latin typeface="メイリオ" pitchFamily="50" charset="-128"/>
                <a:ea typeface="メイリオ" pitchFamily="50" charset="-128"/>
                <a:cs typeface="メイリオ" pitchFamily="50" charset="-128"/>
              </a:rPr>
              <a:t>　</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機に退職。</a:t>
            </a:r>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a:p>
            <a:r>
              <a:rPr lang="ja-JP" altLang="en-US" sz="1050" spc="-150" dirty="0" smtClean="0">
                <a:solidFill>
                  <a:srgbClr val="9BBB59">
                    <a:lumMod val="50000"/>
                  </a:srgbClr>
                </a:solidFill>
                <a:latin typeface="メイリオ" pitchFamily="50" charset="-128"/>
                <a:ea typeface="メイリオ" pitchFamily="50" charset="-128"/>
                <a:cs typeface="メイリオ" pitchFamily="50" charset="-128"/>
              </a:rPr>
              <a:t>　</a:t>
            </a:r>
            <a:r>
              <a:rPr lang="en-US" altLang="ja-JP" sz="1050" spc="-150" dirty="0" smtClean="0">
                <a:solidFill>
                  <a:srgbClr val="9BBB59">
                    <a:lumMod val="50000"/>
                  </a:srgbClr>
                </a:solidFill>
                <a:latin typeface="メイリオ" pitchFamily="50" charset="-128"/>
                <a:ea typeface="メイリオ" pitchFamily="50" charset="-128"/>
                <a:cs typeface="メイリオ" pitchFamily="50" charset="-128"/>
              </a:rPr>
              <a:t>【</a:t>
            </a:r>
            <a:r>
              <a:rPr lang="ja-JP" altLang="en-US" sz="1050" spc="-150" dirty="0" smtClean="0">
                <a:solidFill>
                  <a:srgbClr val="9BBB59">
                    <a:lumMod val="50000"/>
                  </a:srgbClr>
                </a:solidFill>
                <a:latin typeface="メイリオ" pitchFamily="50" charset="-128"/>
                <a:ea typeface="メイリオ" pitchFamily="50" charset="-128"/>
                <a:cs typeface="メイリオ" pitchFamily="50" charset="-128"/>
              </a:rPr>
              <a:t>第</a:t>
            </a:r>
            <a:r>
              <a:rPr lang="en-US" altLang="ja-JP" sz="1050" spc="-150" dirty="0" smtClean="0">
                <a:solidFill>
                  <a:srgbClr val="9BBB59">
                    <a:lumMod val="50000"/>
                  </a:srgbClr>
                </a:solidFill>
                <a:latin typeface="メイリオ" pitchFamily="50" charset="-128"/>
                <a:ea typeface="メイリオ" pitchFamily="50" charset="-128"/>
                <a:cs typeface="メイリオ" pitchFamily="50" charset="-128"/>
              </a:rPr>
              <a:t>14</a:t>
            </a:r>
            <a:r>
              <a:rPr lang="ja-JP" altLang="en-US" sz="1050" spc="-150" dirty="0" smtClean="0">
                <a:solidFill>
                  <a:srgbClr val="9BBB59">
                    <a:lumMod val="50000"/>
                  </a:srgbClr>
                </a:solidFill>
                <a:latin typeface="メイリオ" pitchFamily="50" charset="-128"/>
                <a:ea typeface="メイリオ" pitchFamily="50" charset="-128"/>
                <a:cs typeface="メイリオ" pitchFamily="50" charset="-128"/>
              </a:rPr>
              <a:t>回出生動向基本調査（夫婦調査）</a:t>
            </a:r>
            <a:r>
              <a:rPr lang="en-US" altLang="ja-JP" sz="1050" spc="-150" dirty="0" smtClean="0">
                <a:solidFill>
                  <a:srgbClr val="9BBB59">
                    <a:lumMod val="50000"/>
                  </a:srgbClr>
                </a:solidFill>
                <a:latin typeface="メイリオ" pitchFamily="50" charset="-128"/>
                <a:ea typeface="メイリオ" pitchFamily="50" charset="-128"/>
                <a:cs typeface="メイリオ" pitchFamily="50" charset="-128"/>
              </a:rPr>
              <a:t>】</a:t>
            </a:r>
          </a:p>
          <a:p>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a:p>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　妊娠・出産前後で退職した</a:t>
            </a:r>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a:p>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　女性の約</a:t>
            </a:r>
            <a:r>
              <a:rPr lang="en-US" altLang="ja-JP" sz="1400" spc="-150" dirty="0" smtClean="0">
                <a:solidFill>
                  <a:srgbClr val="9BBB59">
                    <a:lumMod val="50000"/>
                  </a:srgbClr>
                </a:solidFill>
                <a:latin typeface="メイリオ" pitchFamily="50" charset="-128"/>
                <a:ea typeface="メイリオ" pitchFamily="50" charset="-128"/>
                <a:cs typeface="メイリオ" pitchFamily="50" charset="-128"/>
              </a:rPr>
              <a:t>1/4</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は「仕事と育児</a:t>
            </a:r>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a:p>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　の両立の難しさで辞めた」（</a:t>
            </a:r>
            <a:r>
              <a:rPr lang="en-US" altLang="ja-JP" sz="1400" spc="-150" dirty="0" smtClean="0">
                <a:solidFill>
                  <a:srgbClr val="9BBB59">
                    <a:lumMod val="50000"/>
                  </a:srgbClr>
                </a:solidFill>
                <a:latin typeface="メイリオ" pitchFamily="50" charset="-128"/>
                <a:ea typeface="メイリオ" pitchFamily="50" charset="-128"/>
                <a:cs typeface="メイリオ" pitchFamily="50" charset="-128"/>
              </a:rPr>
              <a:t>26.1%</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a:t>
            </a:r>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a:p>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　　両立が難しかった理由は①</a:t>
            </a:r>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a:p>
            <a:r>
              <a:rPr lang="ja-JP" altLang="en-US" sz="1400" spc="-150" dirty="0">
                <a:solidFill>
                  <a:srgbClr val="9BBB59">
                    <a:lumMod val="50000"/>
                  </a:srgbClr>
                </a:solidFill>
                <a:latin typeface="メイリオ" pitchFamily="50" charset="-128"/>
                <a:ea typeface="メイリオ" pitchFamily="50" charset="-128"/>
                <a:cs typeface="メイリオ" pitchFamily="50" charset="-128"/>
              </a:rPr>
              <a:t>　</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勤務時間のあわなさ（</a:t>
            </a:r>
            <a:r>
              <a:rPr lang="en-US" altLang="ja-JP" sz="1400" spc="-150" dirty="0" smtClean="0">
                <a:solidFill>
                  <a:srgbClr val="9BBB59">
                    <a:lumMod val="50000"/>
                  </a:srgbClr>
                </a:solidFill>
                <a:latin typeface="メイリオ" pitchFamily="50" charset="-128"/>
                <a:ea typeface="メイリオ" pitchFamily="50" charset="-128"/>
                <a:cs typeface="メイリオ" pitchFamily="50" charset="-128"/>
              </a:rPr>
              <a:t>65.4</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a:t>
            </a:r>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a:p>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　②職場の両立を支援する雰囲</a:t>
            </a:r>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a:p>
            <a:r>
              <a:rPr lang="ja-JP" altLang="en-US" sz="1400" spc="-150" dirty="0">
                <a:solidFill>
                  <a:srgbClr val="9BBB59">
                    <a:lumMod val="50000"/>
                  </a:srgbClr>
                </a:solidFill>
                <a:latin typeface="メイリオ" pitchFamily="50" charset="-128"/>
                <a:ea typeface="メイリオ" pitchFamily="50" charset="-128"/>
                <a:cs typeface="メイリオ" pitchFamily="50" charset="-128"/>
              </a:rPr>
              <a:t>　</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気のなさ（</a:t>
            </a:r>
            <a:r>
              <a:rPr lang="en-US" altLang="ja-JP" sz="1400" spc="-150" dirty="0" smtClean="0">
                <a:solidFill>
                  <a:srgbClr val="9BBB59">
                    <a:lumMod val="50000"/>
                  </a:srgbClr>
                </a:solidFill>
                <a:latin typeface="メイリオ" pitchFamily="50" charset="-128"/>
                <a:ea typeface="メイリオ" pitchFamily="50" charset="-128"/>
                <a:cs typeface="メイリオ" pitchFamily="50" charset="-128"/>
              </a:rPr>
              <a:t>49.5</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　</a:t>
            </a:r>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a:p>
            <a:r>
              <a:rPr lang="en-US" altLang="ja-JP" sz="900" spc="-150" dirty="0" smtClean="0">
                <a:solidFill>
                  <a:srgbClr val="9BBB59">
                    <a:lumMod val="50000"/>
                  </a:srgbClr>
                </a:solidFill>
                <a:latin typeface="メイリオ" pitchFamily="50" charset="-128"/>
                <a:ea typeface="メイリオ" pitchFamily="50" charset="-128"/>
                <a:cs typeface="メイリオ" pitchFamily="50" charset="-128"/>
              </a:rPr>
              <a:t>【</a:t>
            </a:r>
            <a:r>
              <a:rPr lang="ja-JP" altLang="en-US" sz="900" spc="-150" dirty="0" smtClean="0">
                <a:solidFill>
                  <a:srgbClr val="9BBB59">
                    <a:lumMod val="50000"/>
                  </a:srgbClr>
                </a:solidFill>
                <a:latin typeface="メイリオ" pitchFamily="50" charset="-128"/>
                <a:ea typeface="メイリオ" pitchFamily="50" charset="-128"/>
                <a:cs typeface="メイリオ" pitchFamily="50" charset="-128"/>
              </a:rPr>
              <a:t>両立支援に係る諸問題に関する総合的研究調査</a:t>
            </a:r>
            <a:endParaRPr lang="en-US" altLang="ja-JP" sz="900" spc="-150" smtClean="0">
              <a:solidFill>
                <a:srgbClr val="9BBB59">
                  <a:lumMod val="50000"/>
                </a:srgbClr>
              </a:solidFill>
              <a:latin typeface="メイリオ" pitchFamily="50" charset="-128"/>
              <a:ea typeface="メイリオ" pitchFamily="50" charset="-128"/>
              <a:cs typeface="メイリオ" pitchFamily="50" charset="-128"/>
            </a:endParaRPr>
          </a:p>
          <a:p>
            <a:r>
              <a:rPr lang="ja-JP" altLang="en-US" sz="900" spc="-150" smtClean="0">
                <a:solidFill>
                  <a:srgbClr val="9BBB59">
                    <a:lumMod val="50000"/>
                  </a:srgbClr>
                </a:solidFill>
                <a:latin typeface="メイリオ" pitchFamily="50" charset="-128"/>
                <a:ea typeface="メイリオ" pitchFamily="50" charset="-128"/>
                <a:cs typeface="メイリオ" pitchFamily="50" charset="-128"/>
              </a:rPr>
              <a:t>（</a:t>
            </a:r>
            <a:r>
              <a:rPr lang="ja-JP" altLang="en-US" sz="900" spc="-150" dirty="0" smtClean="0">
                <a:solidFill>
                  <a:srgbClr val="9BBB59">
                    <a:lumMod val="50000"/>
                  </a:srgbClr>
                </a:solidFill>
                <a:latin typeface="メイリオ" pitchFamily="50" charset="-128"/>
                <a:ea typeface="メイリオ" pitchFamily="50" charset="-128"/>
                <a:cs typeface="メイリオ" pitchFamily="50" charset="-128"/>
              </a:rPr>
              <a:t>平成</a:t>
            </a:r>
            <a:r>
              <a:rPr lang="en-US" altLang="ja-JP" sz="900" spc="-150" dirty="0" smtClean="0">
                <a:solidFill>
                  <a:srgbClr val="9BBB59">
                    <a:lumMod val="50000"/>
                  </a:srgbClr>
                </a:solidFill>
                <a:latin typeface="メイリオ" pitchFamily="50" charset="-128"/>
                <a:ea typeface="メイリオ" pitchFamily="50" charset="-128"/>
                <a:cs typeface="メイリオ" pitchFamily="50" charset="-128"/>
              </a:rPr>
              <a:t>20</a:t>
            </a:r>
            <a:r>
              <a:rPr lang="ja-JP" altLang="en-US" sz="900" spc="-150" dirty="0" smtClean="0">
                <a:solidFill>
                  <a:srgbClr val="9BBB59">
                    <a:lumMod val="50000"/>
                  </a:srgbClr>
                </a:solidFill>
                <a:latin typeface="メイリオ" pitchFamily="50" charset="-128"/>
                <a:ea typeface="メイリオ" pitchFamily="50" charset="-128"/>
                <a:cs typeface="メイリオ" pitchFamily="50" charset="-128"/>
              </a:rPr>
              <a:t>年）</a:t>
            </a:r>
            <a:r>
              <a:rPr lang="en-US" altLang="ja-JP" sz="900" spc="-150" dirty="0" smtClean="0">
                <a:solidFill>
                  <a:srgbClr val="9BBB59">
                    <a:lumMod val="50000"/>
                  </a:srgbClr>
                </a:solidFill>
                <a:latin typeface="メイリオ" pitchFamily="50" charset="-128"/>
                <a:ea typeface="メイリオ" pitchFamily="50" charset="-128"/>
                <a:cs typeface="メイリオ" pitchFamily="50" charset="-128"/>
              </a:rPr>
              <a:t>】</a:t>
            </a:r>
          </a:p>
        </p:txBody>
      </p:sp>
      <p:sp>
        <p:nvSpPr>
          <p:cNvPr id="9" name="テキスト ボックス 8"/>
          <p:cNvSpPr txBox="1"/>
          <p:nvPr/>
        </p:nvSpPr>
        <p:spPr>
          <a:xfrm>
            <a:off x="2698477" y="3361851"/>
            <a:ext cx="2524578" cy="1200329"/>
          </a:xfrm>
          <a:prstGeom prst="rect">
            <a:avLst/>
          </a:prstGeom>
          <a:noFill/>
        </p:spPr>
        <p:txBody>
          <a:bodyPr wrap="square" rtlCol="0">
            <a:spAutoFit/>
          </a:bodyPr>
          <a:lstStyle/>
          <a:p>
            <a:r>
              <a:rPr lang="ja-JP" altLang="en-US" sz="2400" dirty="0" smtClean="0">
                <a:solidFill>
                  <a:prstClr val="black"/>
                </a:solidFill>
                <a:latin typeface="ＭＳ Ｐゴシック"/>
                <a:ea typeface="ＭＳ Ｐゴシック"/>
              </a:rPr>
              <a:t>③</a:t>
            </a:r>
            <a:r>
              <a:rPr lang="ja-JP" altLang="en-US" sz="1600" dirty="0" smtClean="0">
                <a:solidFill>
                  <a:prstClr val="black"/>
                </a:solidFill>
                <a:latin typeface="ＭＳ Ｐゴシック"/>
                <a:ea typeface="ＭＳ Ｐゴシック"/>
              </a:rPr>
              <a:t>（女性にとって）</a:t>
            </a:r>
            <a:endParaRPr lang="en-US" altLang="ja-JP" sz="1600" dirty="0" smtClean="0">
              <a:solidFill>
                <a:prstClr val="black"/>
              </a:solidFill>
              <a:latin typeface="ＭＳ Ｐゴシック"/>
              <a:ea typeface="ＭＳ Ｐゴシック"/>
            </a:endParaRPr>
          </a:p>
          <a:p>
            <a:r>
              <a:rPr lang="ja-JP" altLang="en-US" sz="2400" dirty="0">
                <a:solidFill>
                  <a:prstClr val="black"/>
                </a:solidFill>
                <a:latin typeface="ＭＳ Ｐゴシック"/>
                <a:ea typeface="ＭＳ Ｐゴシック"/>
              </a:rPr>
              <a:t>　</a:t>
            </a:r>
            <a:r>
              <a:rPr lang="ja-JP" altLang="en-US" sz="2400" dirty="0" smtClean="0">
                <a:solidFill>
                  <a:prstClr val="black"/>
                </a:solidFill>
                <a:latin typeface="ＭＳ Ｐゴシック"/>
                <a:ea typeface="ＭＳ Ｐゴシック"/>
              </a:rPr>
              <a:t>「続けたくない」</a:t>
            </a:r>
            <a:endParaRPr lang="en-US" altLang="ja-JP" sz="2400" dirty="0" smtClean="0">
              <a:solidFill>
                <a:prstClr val="black"/>
              </a:solidFill>
              <a:latin typeface="ＭＳ Ｐゴシック"/>
              <a:ea typeface="ＭＳ Ｐゴシック"/>
            </a:endParaRPr>
          </a:p>
          <a:p>
            <a:r>
              <a:rPr lang="ja-JP" altLang="en-US" sz="2400" dirty="0" smtClean="0">
                <a:solidFill>
                  <a:prstClr val="black"/>
                </a:solidFill>
                <a:latin typeface="ＭＳ Ｐゴシック"/>
                <a:ea typeface="ＭＳ Ｐゴシック"/>
              </a:rPr>
              <a:t>　「続けられない」</a:t>
            </a:r>
            <a:endParaRPr lang="ja-JP" altLang="en-US" sz="2400" dirty="0">
              <a:solidFill>
                <a:prstClr val="black"/>
              </a:solidFill>
              <a:latin typeface="ＭＳ Ｐゴシック"/>
              <a:ea typeface="ＭＳ Ｐゴシック"/>
            </a:endParaRPr>
          </a:p>
        </p:txBody>
      </p:sp>
      <p:sp>
        <p:nvSpPr>
          <p:cNvPr id="10" name="テキスト ボックス 9"/>
          <p:cNvSpPr txBox="1"/>
          <p:nvPr/>
        </p:nvSpPr>
        <p:spPr>
          <a:xfrm>
            <a:off x="2612740" y="1778626"/>
            <a:ext cx="2655296" cy="1200329"/>
          </a:xfrm>
          <a:prstGeom prst="rect">
            <a:avLst/>
          </a:prstGeom>
          <a:noFill/>
        </p:spPr>
        <p:txBody>
          <a:bodyPr wrap="square" rtlCol="0">
            <a:spAutoFit/>
          </a:bodyPr>
          <a:lstStyle/>
          <a:p>
            <a:r>
              <a:rPr lang="ja-JP" altLang="en-US" sz="2400" dirty="0" smtClean="0">
                <a:solidFill>
                  <a:prstClr val="black"/>
                </a:solidFill>
                <a:latin typeface="ＭＳ Ｐゴシック"/>
                <a:ea typeface="ＭＳ Ｐゴシック"/>
              </a:rPr>
              <a:t>　④</a:t>
            </a:r>
            <a:r>
              <a:rPr lang="en-US" altLang="ja-JP" sz="1600" dirty="0" smtClean="0">
                <a:solidFill>
                  <a:prstClr val="black"/>
                </a:solidFill>
                <a:latin typeface="ＭＳ Ｐゴシック"/>
                <a:ea typeface="ＭＳ Ｐゴシック"/>
              </a:rPr>
              <a:t>(</a:t>
            </a:r>
            <a:r>
              <a:rPr lang="ja-JP" altLang="en-US" sz="1600" dirty="0" smtClean="0">
                <a:solidFill>
                  <a:prstClr val="black"/>
                </a:solidFill>
                <a:latin typeface="ＭＳ Ｐゴシック"/>
                <a:ea typeface="ＭＳ Ｐゴシック"/>
              </a:rPr>
              <a:t>女性にとって）</a:t>
            </a:r>
            <a:endParaRPr lang="en-US" altLang="ja-JP" sz="1600" dirty="0" smtClean="0">
              <a:solidFill>
                <a:prstClr val="black"/>
              </a:solidFill>
              <a:latin typeface="ＭＳ Ｐゴシック"/>
              <a:ea typeface="ＭＳ Ｐゴシック"/>
            </a:endParaRPr>
          </a:p>
          <a:p>
            <a:r>
              <a:rPr lang="ja-JP" altLang="en-US" sz="2400" dirty="0" smtClean="0">
                <a:solidFill>
                  <a:prstClr val="black"/>
                </a:solidFill>
                <a:latin typeface="ＭＳ Ｐゴシック"/>
                <a:ea typeface="ＭＳ Ｐゴシック"/>
              </a:rPr>
              <a:t>　「昇進したいと</a:t>
            </a:r>
            <a:endParaRPr lang="en-US" altLang="ja-JP" sz="2400" dirty="0" smtClean="0">
              <a:solidFill>
                <a:prstClr val="black"/>
              </a:solidFill>
              <a:latin typeface="ＭＳ Ｐゴシック"/>
              <a:ea typeface="ＭＳ Ｐゴシック"/>
            </a:endParaRPr>
          </a:p>
          <a:p>
            <a:r>
              <a:rPr lang="ja-JP" altLang="en-US" sz="2400" dirty="0">
                <a:solidFill>
                  <a:prstClr val="black"/>
                </a:solidFill>
                <a:latin typeface="ＭＳ Ｐゴシック"/>
                <a:ea typeface="ＭＳ Ｐゴシック"/>
              </a:rPr>
              <a:t>　</a:t>
            </a:r>
            <a:r>
              <a:rPr lang="ja-JP" altLang="en-US" sz="2400" dirty="0" smtClean="0">
                <a:solidFill>
                  <a:prstClr val="black"/>
                </a:solidFill>
                <a:latin typeface="ＭＳ Ｐゴシック"/>
                <a:ea typeface="ＭＳ Ｐゴシック"/>
              </a:rPr>
              <a:t>　思えない」</a:t>
            </a:r>
            <a:endParaRPr lang="ja-JP" altLang="en-US" sz="2400" dirty="0">
              <a:solidFill>
                <a:prstClr val="black"/>
              </a:solidFill>
              <a:latin typeface="ＭＳ Ｐゴシック"/>
              <a:ea typeface="ＭＳ Ｐゴシック"/>
            </a:endParaRPr>
          </a:p>
        </p:txBody>
      </p:sp>
      <p:sp>
        <p:nvSpPr>
          <p:cNvPr id="16" name="正方形/長方形 15"/>
          <p:cNvSpPr/>
          <p:nvPr/>
        </p:nvSpPr>
        <p:spPr>
          <a:xfrm>
            <a:off x="182471" y="5939478"/>
            <a:ext cx="9541060" cy="864898"/>
          </a:xfrm>
          <a:prstGeom prst="rect">
            <a:avLst/>
          </a:prstGeom>
          <a:solidFill>
            <a:schemeClr val="bg2">
              <a:lumMod val="90000"/>
            </a:schemeClr>
          </a:solidFill>
          <a:ln>
            <a:solidFill>
              <a:schemeClr val="tx1">
                <a:lumMod val="50000"/>
                <a:lumOff val="50000"/>
              </a:schemeClr>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pPr algn="ctr"/>
            <a:r>
              <a:rPr lang="ja-JP" altLang="en-US" sz="2400" spc="-150" dirty="0" smtClean="0">
                <a:solidFill>
                  <a:prstClr val="black"/>
                </a:solidFill>
                <a:latin typeface="ＭＳ Ｐゴシック"/>
                <a:cs typeface="メイリオ" pitchFamily="50" charset="-128"/>
              </a:rPr>
              <a:t>－　これらの根底には　－</a:t>
            </a:r>
            <a:endParaRPr lang="en-US" altLang="ja-JP" sz="2400" spc="-150" dirty="0" smtClean="0">
              <a:solidFill>
                <a:prstClr val="black"/>
              </a:solidFill>
              <a:latin typeface="ＭＳ Ｐゴシック"/>
              <a:cs typeface="メイリオ" pitchFamily="50" charset="-128"/>
            </a:endParaRPr>
          </a:p>
          <a:p>
            <a:pPr algn="ctr"/>
            <a:r>
              <a:rPr lang="ja-JP" altLang="en-US" sz="2400" spc="-150" dirty="0" smtClean="0">
                <a:solidFill>
                  <a:prstClr val="black"/>
                </a:solidFill>
                <a:latin typeface="ＭＳ Ｐゴシック"/>
                <a:cs typeface="メイリオ" pitchFamily="50" charset="-128"/>
              </a:rPr>
              <a:t>「長時間労働」</a:t>
            </a:r>
            <a:r>
              <a:rPr lang="en-US" altLang="ja-JP" sz="2400" spc="-150" dirty="0" smtClean="0">
                <a:solidFill>
                  <a:prstClr val="black"/>
                </a:solidFill>
                <a:latin typeface="ＭＳ Ｐゴシック"/>
                <a:cs typeface="メイリオ" pitchFamily="50" charset="-128"/>
              </a:rPr>
              <a:t>×</a:t>
            </a:r>
            <a:r>
              <a:rPr lang="ja-JP" altLang="en-US" sz="2400" spc="-150" dirty="0" smtClean="0">
                <a:solidFill>
                  <a:prstClr val="black"/>
                </a:solidFill>
                <a:latin typeface="ＭＳ Ｐゴシック"/>
                <a:cs typeface="メイリオ" pitchFamily="50" charset="-128"/>
              </a:rPr>
              <a:t>「性別役割分担意識」（</a:t>
            </a:r>
            <a:r>
              <a:rPr lang="en-US" altLang="ja-JP" sz="2400" spc="-150" dirty="0" smtClean="0">
                <a:solidFill>
                  <a:prstClr val="black"/>
                </a:solidFill>
                <a:latin typeface="ＭＳ Ｐゴシック"/>
                <a:cs typeface="メイリオ" pitchFamily="50" charset="-128"/>
              </a:rPr>
              <a:t>｢</a:t>
            </a:r>
            <a:r>
              <a:rPr lang="ja-JP" altLang="en-US" sz="2400" spc="-150" dirty="0" smtClean="0">
                <a:solidFill>
                  <a:prstClr val="black"/>
                </a:solidFill>
                <a:latin typeface="ＭＳ Ｐゴシック"/>
                <a:cs typeface="メイリオ" pitchFamily="50" charset="-128"/>
              </a:rPr>
              <a:t>男は仕事／女は家庭</a:t>
            </a:r>
            <a:r>
              <a:rPr lang="en-US" altLang="ja-JP" sz="2400" spc="-150" dirty="0" smtClean="0">
                <a:solidFill>
                  <a:prstClr val="black"/>
                </a:solidFill>
                <a:latin typeface="ＭＳ Ｐゴシック"/>
                <a:cs typeface="メイリオ" pitchFamily="50" charset="-128"/>
              </a:rPr>
              <a:t>｣</a:t>
            </a:r>
            <a:r>
              <a:rPr lang="ja-JP" altLang="en-US" sz="2400" spc="-150" dirty="0" smtClean="0">
                <a:solidFill>
                  <a:prstClr val="black"/>
                </a:solidFill>
                <a:latin typeface="ＭＳ Ｐゴシック"/>
                <a:cs typeface="メイリオ" pitchFamily="50" charset="-128"/>
              </a:rPr>
              <a:t>等）</a:t>
            </a:r>
          </a:p>
        </p:txBody>
      </p:sp>
      <p:sp>
        <p:nvSpPr>
          <p:cNvPr id="17" name="メモ 16"/>
          <p:cNvSpPr/>
          <p:nvPr/>
        </p:nvSpPr>
        <p:spPr>
          <a:xfrm>
            <a:off x="168382" y="517026"/>
            <a:ext cx="2925325" cy="1510718"/>
          </a:xfrm>
          <a:prstGeom prst="foldedCorner">
            <a:avLst/>
          </a:prstGeom>
          <a:ln>
            <a:solidFill>
              <a:schemeClr val="accent3">
                <a:lumMod val="60000"/>
                <a:lumOff val="40000"/>
              </a:schemeClr>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　課長以上の昇進希望を持つ女性は１割程度にすぎない。</a:t>
            </a:r>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a:p>
            <a:endParaRPr lang="en-US" altLang="ja-JP" sz="1000" spc="-150" dirty="0" smtClean="0">
              <a:solidFill>
                <a:srgbClr val="9BBB59">
                  <a:lumMod val="50000"/>
                </a:srgbClr>
              </a:solidFill>
              <a:latin typeface="メイリオ" pitchFamily="50" charset="-128"/>
              <a:ea typeface="メイリオ" pitchFamily="50" charset="-128"/>
              <a:cs typeface="メイリオ" pitchFamily="50" charset="-128"/>
            </a:endParaRPr>
          </a:p>
          <a:p>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a:t>
            </a:r>
            <a:r>
              <a:rPr lang="ja-JP" altLang="en-US" sz="1400" spc="-150" dirty="0">
                <a:solidFill>
                  <a:srgbClr val="9BBB59">
                    <a:lumMod val="50000"/>
                  </a:srgbClr>
                </a:solidFill>
                <a:latin typeface="メイリオ" pitchFamily="50" charset="-128"/>
                <a:ea typeface="メイリオ" pitchFamily="50" charset="-128"/>
                <a:cs typeface="メイリオ" pitchFamily="50" charset="-128"/>
              </a:rPr>
              <a:t>　</a:t>
            </a:r>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昇進を望まない理由のトップは</a:t>
            </a:r>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a:p>
            <a:r>
              <a:rPr lang="ja-JP" altLang="en-US" sz="1400" spc="-150" dirty="0" smtClean="0">
                <a:solidFill>
                  <a:srgbClr val="9BBB59">
                    <a:lumMod val="50000"/>
                  </a:srgbClr>
                </a:solidFill>
                <a:latin typeface="メイリオ" pitchFamily="50" charset="-128"/>
                <a:ea typeface="メイリオ" pitchFamily="50" charset="-128"/>
                <a:cs typeface="メイリオ" pitchFamily="50" charset="-128"/>
              </a:rPr>
              <a:t>「仕事と家庭の両立が困難になる」</a:t>
            </a:r>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a:p>
            <a:r>
              <a:rPr lang="en-US" altLang="ja-JP" sz="1000" spc="-150" dirty="0">
                <a:solidFill>
                  <a:srgbClr val="9BBB59">
                    <a:lumMod val="50000"/>
                  </a:srgbClr>
                </a:solidFill>
                <a:latin typeface="メイリオ" pitchFamily="50" charset="-128"/>
                <a:ea typeface="メイリオ" pitchFamily="50" charset="-128"/>
                <a:cs typeface="メイリオ" pitchFamily="50" charset="-128"/>
              </a:rPr>
              <a:t>【</a:t>
            </a:r>
            <a:r>
              <a:rPr lang="ja-JP" altLang="en-US" sz="1000" spc="-150" dirty="0">
                <a:solidFill>
                  <a:srgbClr val="9BBB59">
                    <a:lumMod val="50000"/>
                  </a:srgbClr>
                </a:solidFill>
                <a:latin typeface="メイリオ" pitchFamily="50" charset="-128"/>
                <a:ea typeface="メイリオ" pitchFamily="50" charset="-128"/>
                <a:cs typeface="メイリオ" pitchFamily="50" charset="-128"/>
              </a:rPr>
              <a:t>男女正社員のキャリアと両立支援に関する調査</a:t>
            </a:r>
            <a:r>
              <a:rPr lang="ja-JP" altLang="en-US" sz="1000" spc="-150" dirty="0" smtClean="0">
                <a:solidFill>
                  <a:srgbClr val="9BBB59">
                    <a:lumMod val="50000"/>
                  </a:srgbClr>
                </a:solidFill>
                <a:latin typeface="メイリオ" pitchFamily="50" charset="-128"/>
                <a:ea typeface="メイリオ" pitchFamily="50" charset="-128"/>
                <a:cs typeface="メイリオ" pitchFamily="50" charset="-128"/>
              </a:rPr>
              <a:t>結果（平成</a:t>
            </a:r>
            <a:r>
              <a:rPr lang="en-US" altLang="ja-JP" sz="1000" spc="-150" dirty="0" smtClean="0">
                <a:solidFill>
                  <a:srgbClr val="9BBB59">
                    <a:lumMod val="50000"/>
                  </a:srgbClr>
                </a:solidFill>
                <a:latin typeface="メイリオ" pitchFamily="50" charset="-128"/>
                <a:ea typeface="メイリオ" pitchFamily="50" charset="-128"/>
                <a:cs typeface="メイリオ" pitchFamily="50" charset="-128"/>
              </a:rPr>
              <a:t>25</a:t>
            </a:r>
            <a:r>
              <a:rPr lang="ja-JP" altLang="en-US" sz="1000" spc="-150" dirty="0" smtClean="0">
                <a:solidFill>
                  <a:srgbClr val="9BBB59">
                    <a:lumMod val="50000"/>
                  </a:srgbClr>
                </a:solidFill>
                <a:latin typeface="メイリオ" pitchFamily="50" charset="-128"/>
                <a:ea typeface="メイリオ" pitchFamily="50" charset="-128"/>
                <a:cs typeface="メイリオ" pitchFamily="50" charset="-128"/>
              </a:rPr>
              <a:t>年）</a:t>
            </a:r>
            <a:r>
              <a:rPr lang="en-US" altLang="ja-JP" sz="1000" spc="-150" dirty="0" smtClean="0">
                <a:solidFill>
                  <a:srgbClr val="9BBB59">
                    <a:lumMod val="50000"/>
                  </a:srgbClr>
                </a:solidFill>
                <a:latin typeface="メイリオ" pitchFamily="50" charset="-128"/>
                <a:ea typeface="メイリオ" pitchFamily="50" charset="-128"/>
                <a:cs typeface="メイリオ" pitchFamily="50" charset="-128"/>
              </a:rPr>
              <a:t>】</a:t>
            </a:r>
            <a:endParaRPr lang="en-US" altLang="ja-JP" sz="1400" spc="-150" dirty="0" smtClean="0">
              <a:solidFill>
                <a:srgbClr val="9BBB59">
                  <a:lumMod val="50000"/>
                </a:srgbClr>
              </a:solidFill>
              <a:latin typeface="メイリオ" pitchFamily="50" charset="-128"/>
              <a:ea typeface="メイリオ" pitchFamily="50" charset="-128"/>
              <a:cs typeface="メイリオ" pitchFamily="50" charset="-128"/>
            </a:endParaRPr>
          </a:p>
        </p:txBody>
      </p:sp>
      <p:sp>
        <p:nvSpPr>
          <p:cNvPr id="15" name="スライド番号プレースホルダ 4"/>
          <p:cNvSpPr txBox="1">
            <a:spLocks/>
          </p:cNvSpPr>
          <p:nvPr/>
        </p:nvSpPr>
        <p:spPr>
          <a:xfrm>
            <a:off x="7642805" y="6492893"/>
            <a:ext cx="2311400" cy="365125"/>
          </a:xfrm>
          <a:prstGeom prst="rect">
            <a:avLst/>
          </a:prstGeom>
        </p:spPr>
        <p:txBody>
          <a:bodyPr vert="horz" lIns="91412" tIns="45705" rIns="91412" bIns="45705"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7062"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125"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187"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25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5312" algn="l" defTabSz="914125" rtl="0" eaLnBrk="1" latinLnBrk="0" hangingPunct="1">
              <a:defRPr kumimoji="1" kern="1200">
                <a:solidFill>
                  <a:schemeClr val="tx1"/>
                </a:solidFill>
                <a:latin typeface="Arial" pitchFamily="34" charset="0"/>
                <a:ea typeface="ＭＳ Ｐゴシック" pitchFamily="50" charset="-128"/>
                <a:cs typeface="+mn-cs"/>
              </a:defRPr>
            </a:lvl6pPr>
            <a:lvl7pPr marL="2742375" algn="l" defTabSz="914125" rtl="0" eaLnBrk="1" latinLnBrk="0" hangingPunct="1">
              <a:defRPr kumimoji="1" kern="1200">
                <a:solidFill>
                  <a:schemeClr val="tx1"/>
                </a:solidFill>
                <a:latin typeface="Arial" pitchFamily="34" charset="0"/>
                <a:ea typeface="ＭＳ Ｐゴシック" pitchFamily="50" charset="-128"/>
                <a:cs typeface="+mn-cs"/>
              </a:defRPr>
            </a:lvl7pPr>
            <a:lvl8pPr marL="3199437" algn="l" defTabSz="914125" rtl="0" eaLnBrk="1" latinLnBrk="0" hangingPunct="1">
              <a:defRPr kumimoji="1" kern="1200">
                <a:solidFill>
                  <a:schemeClr val="tx1"/>
                </a:solidFill>
                <a:latin typeface="Arial" pitchFamily="34" charset="0"/>
                <a:ea typeface="ＭＳ Ｐゴシック" pitchFamily="50" charset="-128"/>
                <a:cs typeface="+mn-cs"/>
              </a:defRPr>
            </a:lvl8pPr>
            <a:lvl9pPr marL="3656500" algn="l" defTabSz="914125"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A5A05A7F-8CE3-4109-9362-34BB9F9E23C9}" type="slidenum">
              <a:rPr lang="ja-JP" altLang="en-US" sz="1400" smtClean="0">
                <a:solidFill>
                  <a:prstClr val="black"/>
                </a:solidFill>
                <a:latin typeface="Arial" pitchFamily="34" charset="0"/>
                <a:cs typeface="Arial" pitchFamily="34" charset="0"/>
              </a:rPr>
              <a:pPr>
                <a:defRPr/>
              </a:pPr>
              <a:t>5</a:t>
            </a:fld>
            <a:endParaRPr lang="ja-JP" alt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992845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72920" y="2589045"/>
            <a:ext cx="8935575" cy="1470025"/>
          </a:xfrm>
        </p:spPr>
        <p:txBody>
          <a:bodyPr/>
          <a:lstStyle/>
          <a:p>
            <a:r>
              <a:rPr kumimoji="1"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女性の活躍推進に向けた</a:t>
            </a:r>
            <a:r>
              <a:rPr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取組</a:t>
            </a:r>
            <a:endParaRPr kumimoji="1" lang="ja-JP" altLang="en-US" sz="4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 4"/>
          <p:cNvSpPr txBox="1">
            <a:spLocks/>
          </p:cNvSpPr>
          <p:nvPr/>
        </p:nvSpPr>
        <p:spPr>
          <a:xfrm>
            <a:off x="7380000" y="6480194"/>
            <a:ext cx="2311400" cy="365125"/>
          </a:xfrm>
          <a:prstGeom prst="rect">
            <a:avLst/>
          </a:prstGeom>
          <a:ln/>
        </p:spPr>
        <p:txBody>
          <a:bodyPr vert="horz" lIns="91291" tIns="45647" rIns="91291" bIns="45647" rtlCol="0" anchor="ctr"/>
          <a:lstStyle/>
          <a:p>
            <a:pPr algn="r" defTabSz="912935">
              <a:defRPr/>
            </a:pPr>
            <a:fld id="{A5A05A7F-8CE3-4109-9362-34BB9F9E23C9}" type="slidenum">
              <a:rPr lang="ja-JP" altLang="en-US" sz="1400">
                <a:solidFill>
                  <a:prstClr val="black"/>
                </a:solidFill>
                <a:ea typeface="ＭＳ Ｐゴシック" charset="-128"/>
                <a:cs typeface="Arial" pitchFamily="34" charset="0"/>
              </a:rPr>
              <a:pPr algn="r" defTabSz="912935">
                <a:defRPr/>
              </a:pPr>
              <a:t>6</a:t>
            </a:fld>
            <a:endParaRPr lang="ja-JP" altLang="en-US" sz="1400" dirty="0">
              <a:solidFill>
                <a:prstClr val="black"/>
              </a:solidFill>
              <a:ea typeface="ＭＳ Ｐゴシック" charset="-128"/>
              <a:cs typeface="Arial" pitchFamily="34" charset="0"/>
            </a:endParaRPr>
          </a:p>
        </p:txBody>
      </p:sp>
    </p:spTree>
    <p:extLst>
      <p:ext uri="{BB962C8B-B14F-4D97-AF65-F5344CB8AC3E}">
        <p14:creationId xmlns:p14="http://schemas.microsoft.com/office/powerpoint/2010/main" val="3720661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62891" y="1506965"/>
            <a:ext cx="5119403" cy="4464000"/>
          </a:xfrm>
          <a:prstGeom prst="rect">
            <a:avLst/>
          </a:prstGeom>
          <a:solidFill>
            <a:schemeClr val="accent3">
              <a:lumMod val="40000"/>
              <a:lumOff val="60000"/>
            </a:schemeClr>
          </a:solidFill>
        </p:spPr>
        <p:txBody>
          <a:bodyPr wrap="square" lIns="72000" rIns="72000" numCol="1" rtlCol="0">
            <a:noAutofit/>
          </a:bodyPr>
          <a:lstStyle/>
          <a:p>
            <a:pPr marL="174625" indent="-174625">
              <a:lnSpc>
                <a:spcPts val="800"/>
              </a:lnSpc>
            </a:pPr>
            <a:endParaRPr lang="en-US" altLang="ja-JP" sz="1200" b="1" dirty="0">
              <a:latin typeface="HGPｺﾞｼｯｸM" panose="020B0600000000000000" pitchFamily="50" charset="-128"/>
              <a:ea typeface="HGPｺﾞｼｯｸM" panose="020B0600000000000000" pitchFamily="50" charset="-128"/>
              <a:cs typeface="メイリオ" panose="020B0604030504040204" pitchFamily="50" charset="-128"/>
            </a:endParaRPr>
          </a:p>
          <a:p>
            <a:pPr lvl="0"/>
            <a:r>
              <a:rPr lang="en-US" altLang="ja-JP" sz="1300" u="sng" dirty="0" smtClean="0">
                <a:latin typeface="+mn-ea"/>
                <a:cs typeface="メイリオ" panose="020B0604030504040204" pitchFamily="50" charset="-128"/>
              </a:rPr>
              <a:t>※</a:t>
            </a:r>
            <a:r>
              <a:rPr lang="ja-JP" altLang="en-US" sz="1300" u="sng" dirty="0" smtClean="0">
                <a:latin typeface="+mn-ea"/>
                <a:cs typeface="メイリオ" panose="020B0604030504040204" pitchFamily="50" charset="-128"/>
              </a:rPr>
              <a:t>①</a:t>
            </a:r>
            <a:r>
              <a:rPr lang="ja-JP" altLang="en-US" sz="1300" u="sng" dirty="0">
                <a:latin typeface="+mn-ea"/>
                <a:cs typeface="メイリオ" panose="020B0604030504040204" pitchFamily="50" charset="-128"/>
              </a:rPr>
              <a:t>～</a:t>
            </a:r>
            <a:r>
              <a:rPr lang="ja-JP" altLang="en-US" sz="1300" u="sng" dirty="0" smtClean="0">
                <a:latin typeface="+mn-ea"/>
                <a:cs typeface="メイリオ" panose="020B0604030504040204" pitchFamily="50" charset="-128"/>
              </a:rPr>
              <a:t>③について</a:t>
            </a:r>
            <a:r>
              <a:rPr lang="zh-TW" altLang="en-US" sz="1300" u="sng" dirty="0" smtClean="0">
                <a:solidFill>
                  <a:prstClr val="black"/>
                </a:solidFill>
                <a:latin typeface="ＭＳ Ｐゴシック" panose="020B0600070205080204" pitchFamily="50" charset="-128"/>
                <a:ea typeface="ＭＳ Ｐゴシック" panose="020B0600070205080204" pitchFamily="50" charset="-128"/>
              </a:rPr>
              <a:t>大企業</a:t>
            </a:r>
            <a:r>
              <a:rPr lang="en-US" altLang="zh-TW" sz="900" u="sng" dirty="0">
                <a:solidFill>
                  <a:prstClr val="black"/>
                </a:solidFill>
                <a:latin typeface="ＭＳ Ｐゴシック" panose="020B0600070205080204" pitchFamily="50" charset="-128"/>
                <a:ea typeface="ＭＳ Ｐゴシック" panose="020B0600070205080204" pitchFamily="50" charset="-128"/>
              </a:rPr>
              <a:t>(301</a:t>
            </a:r>
            <a:r>
              <a:rPr lang="zh-TW" altLang="en-US" sz="900" u="sng" dirty="0">
                <a:solidFill>
                  <a:prstClr val="black"/>
                </a:solidFill>
                <a:latin typeface="ＭＳ Ｐゴシック" panose="020B0600070205080204" pitchFamily="50" charset="-128"/>
                <a:ea typeface="ＭＳ Ｐゴシック" panose="020B0600070205080204" pitchFamily="50" charset="-128"/>
              </a:rPr>
              <a:t>人以上</a:t>
            </a:r>
            <a:r>
              <a:rPr lang="en-US" altLang="zh-TW" sz="900" u="sng" dirty="0">
                <a:solidFill>
                  <a:prstClr val="black"/>
                </a:solidFill>
                <a:latin typeface="ＭＳ Ｐゴシック" panose="020B0600070205080204" pitchFamily="50" charset="-128"/>
                <a:ea typeface="ＭＳ Ｐゴシック" panose="020B0600070205080204" pitchFamily="50" charset="-128"/>
              </a:rPr>
              <a:t>)</a:t>
            </a:r>
            <a:r>
              <a:rPr lang="zh-TW" altLang="en-US" sz="900" u="sng" dirty="0">
                <a:solidFill>
                  <a:prstClr val="black"/>
                </a:solidFill>
                <a:latin typeface="ＭＳ Ｐゴシック" panose="020B0600070205080204" pitchFamily="50" charset="-128"/>
                <a:ea typeface="ＭＳ Ｐゴシック" panose="020B0600070205080204" pitchFamily="50" charset="-128"/>
              </a:rPr>
              <a:t>：</a:t>
            </a:r>
            <a:r>
              <a:rPr lang="zh-TW" altLang="en-US" sz="1300" u="sng" dirty="0">
                <a:solidFill>
                  <a:prstClr val="black"/>
                </a:solidFill>
                <a:latin typeface="ＭＳ Ｐゴシック" panose="020B0600070205080204" pitchFamily="50" charset="-128"/>
                <a:ea typeface="ＭＳ Ｐゴシック" panose="020B0600070205080204" pitchFamily="50" charset="-128"/>
              </a:rPr>
              <a:t>義務／中小企業</a:t>
            </a:r>
            <a:r>
              <a:rPr lang="en-US" altLang="zh-TW" sz="800" u="sng" dirty="0">
                <a:solidFill>
                  <a:prstClr val="black"/>
                </a:solidFill>
                <a:latin typeface="ＭＳ Ｐゴシック" panose="020B0600070205080204" pitchFamily="50" charset="-128"/>
                <a:ea typeface="ＭＳ Ｐゴシック" panose="020B0600070205080204" pitchFamily="50" charset="-128"/>
              </a:rPr>
              <a:t>(300</a:t>
            </a:r>
            <a:r>
              <a:rPr lang="zh-TW" altLang="en-US" sz="800" u="sng" dirty="0">
                <a:solidFill>
                  <a:prstClr val="black"/>
                </a:solidFill>
                <a:latin typeface="ＭＳ Ｐゴシック" panose="020B0600070205080204" pitchFamily="50" charset="-128"/>
                <a:ea typeface="ＭＳ Ｐゴシック" panose="020B0600070205080204" pitchFamily="50" charset="-128"/>
              </a:rPr>
              <a:t>人以下</a:t>
            </a:r>
            <a:r>
              <a:rPr lang="en-US" altLang="zh-TW" sz="800" u="sng" dirty="0">
                <a:solidFill>
                  <a:prstClr val="black"/>
                </a:solidFill>
                <a:latin typeface="ＭＳ Ｐゴシック" panose="020B0600070205080204" pitchFamily="50" charset="-128"/>
                <a:ea typeface="ＭＳ Ｐゴシック" panose="020B0600070205080204" pitchFamily="50" charset="-128"/>
              </a:rPr>
              <a:t>)</a:t>
            </a:r>
            <a:r>
              <a:rPr lang="zh-TW" altLang="en-US" sz="800" u="sng" dirty="0">
                <a:solidFill>
                  <a:prstClr val="black"/>
                </a:solidFill>
                <a:latin typeface="ＭＳ Ｐゴシック" panose="020B0600070205080204" pitchFamily="50" charset="-128"/>
                <a:ea typeface="ＭＳ Ｐゴシック" panose="020B0600070205080204" pitchFamily="50" charset="-128"/>
              </a:rPr>
              <a:t>：</a:t>
            </a:r>
            <a:r>
              <a:rPr lang="zh-TW" altLang="en-US" sz="1300" u="sng" dirty="0">
                <a:solidFill>
                  <a:prstClr val="black"/>
                </a:solidFill>
                <a:latin typeface="ＭＳ Ｐゴシック" panose="020B0600070205080204" pitchFamily="50" charset="-128"/>
                <a:ea typeface="ＭＳ Ｐゴシック" panose="020B0600070205080204" pitchFamily="50" charset="-128"/>
              </a:rPr>
              <a:t>努力</a:t>
            </a:r>
            <a:r>
              <a:rPr lang="zh-TW" altLang="en-US" sz="1300" u="sng" dirty="0" smtClean="0">
                <a:solidFill>
                  <a:prstClr val="black"/>
                </a:solidFill>
                <a:latin typeface="ＭＳ Ｐゴシック" panose="020B0600070205080204" pitchFamily="50" charset="-128"/>
                <a:ea typeface="ＭＳ Ｐゴシック" panose="020B0600070205080204" pitchFamily="50" charset="-128"/>
              </a:rPr>
              <a:t>義務</a:t>
            </a:r>
            <a:endParaRPr lang="en-US" altLang="ja-JP" sz="1400" u="sng"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74625" indent="-174625">
              <a:lnSpc>
                <a:spcPts val="400"/>
              </a:lnSpc>
            </a:pPr>
            <a:endParaRPr lang="en-US" altLang="ja-JP" sz="1400" b="1"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2000"/>
              </a:lnSpc>
            </a:pPr>
            <a:r>
              <a:rPr lang="ja-JP" altLang="en-US" sz="1400" dirty="0" smtClean="0">
                <a:latin typeface="+mj-ea"/>
                <a:ea typeface="+mj-ea"/>
                <a:cs typeface="メイリオ" panose="020B0604030504040204" pitchFamily="50" charset="-128"/>
              </a:rPr>
              <a:t>①　自社</a:t>
            </a:r>
            <a:r>
              <a:rPr lang="ja-JP" altLang="en-US" sz="1400" dirty="0">
                <a:latin typeface="+mj-ea"/>
                <a:ea typeface="+mj-ea"/>
                <a:cs typeface="メイリオ" panose="020B0604030504040204" pitchFamily="50" charset="-128"/>
              </a:rPr>
              <a:t>の</a:t>
            </a:r>
            <a:r>
              <a:rPr lang="ja-JP" altLang="en-US" sz="1400" dirty="0" smtClean="0">
                <a:latin typeface="+mj-ea"/>
                <a:ea typeface="+mj-ea"/>
                <a:cs typeface="メイリオ" panose="020B0604030504040204" pitchFamily="50" charset="-128"/>
              </a:rPr>
              <a:t>女性の活躍に関する</a:t>
            </a:r>
            <a:r>
              <a:rPr lang="ja-JP" altLang="en-US" sz="1400" u="sng" dirty="0" smtClean="0">
                <a:latin typeface="+mj-ea"/>
                <a:ea typeface="+mj-ea"/>
                <a:cs typeface="メイリオ" panose="020B0604030504040204" pitchFamily="50" charset="-128"/>
              </a:rPr>
              <a:t>状況把握・課題分析</a:t>
            </a:r>
            <a:endParaRPr lang="en-US" altLang="ja-JP" sz="1400" u="sng" dirty="0" smtClean="0">
              <a:latin typeface="+mj-ea"/>
              <a:ea typeface="+mj-ea"/>
              <a:cs typeface="メイリオ" panose="020B0604030504040204" pitchFamily="50" charset="-128"/>
            </a:endParaRPr>
          </a:p>
          <a:p>
            <a:pPr marL="174625" indent="-174625">
              <a:lnSpc>
                <a:spcPts val="1400"/>
              </a:lnSpc>
            </a:pP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　</a:t>
            </a: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2000"/>
              </a:lnSpc>
            </a:pPr>
            <a:endParaRPr lang="en-US" altLang="ja-JP" sz="12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endParaRPr lang="en-US" altLang="ja-JP" sz="1400" b="1"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r>
              <a:rPr lang="ja-JP" altLang="en-US" sz="1400" dirty="0" smtClean="0">
                <a:latin typeface="+mj-ea"/>
                <a:ea typeface="+mj-ea"/>
                <a:cs typeface="メイリオ" panose="020B0604030504040204" pitchFamily="50" charset="-128"/>
              </a:rPr>
              <a:t>②</a:t>
            </a:r>
            <a:r>
              <a:rPr lang="ja-JP" altLang="en-US" sz="1400" b="1" dirty="0" smtClean="0">
                <a:latin typeface="+mj-ea"/>
                <a:ea typeface="+mj-ea"/>
                <a:cs typeface="メイリオ" panose="020B0604030504040204" pitchFamily="50" charset="-128"/>
              </a:rPr>
              <a:t>　</a:t>
            </a:r>
            <a:r>
              <a:rPr lang="ja-JP" altLang="en-US" sz="1400" dirty="0" smtClean="0">
                <a:latin typeface="+mj-ea"/>
                <a:ea typeface="+mj-ea"/>
                <a:cs typeface="メイリオ" panose="020B0604030504040204" pitchFamily="50" charset="-128"/>
              </a:rPr>
              <a:t>状況</a:t>
            </a:r>
            <a:r>
              <a:rPr lang="ja-JP" altLang="en-US" sz="1400" dirty="0">
                <a:latin typeface="+mj-ea"/>
                <a:ea typeface="+mj-ea"/>
                <a:cs typeface="メイリオ" panose="020B0604030504040204" pitchFamily="50" charset="-128"/>
              </a:rPr>
              <a:t>把握</a:t>
            </a:r>
            <a:r>
              <a:rPr lang="ja-JP" altLang="en-US" sz="1400" dirty="0" smtClean="0">
                <a:latin typeface="+mj-ea"/>
                <a:ea typeface="+mj-ea"/>
                <a:cs typeface="メイリオ" panose="020B0604030504040204" pitchFamily="50" charset="-128"/>
              </a:rPr>
              <a:t>・課題分析を踏まえた</a:t>
            </a:r>
            <a:r>
              <a:rPr lang="ja-JP" altLang="en-US" sz="1400" u="sng" dirty="0" smtClean="0">
                <a:latin typeface="+mj-ea"/>
                <a:ea typeface="+mj-ea"/>
                <a:cs typeface="メイリオ" panose="020B0604030504040204" pitchFamily="50" charset="-128"/>
              </a:rPr>
              <a:t>行動計画の策定</a:t>
            </a:r>
            <a:r>
              <a:rPr lang="ja-JP" altLang="en-US" sz="1400" u="sng" dirty="0">
                <a:latin typeface="+mj-ea"/>
                <a:ea typeface="+mj-ea"/>
                <a:cs typeface="メイリオ" panose="020B0604030504040204" pitchFamily="50" charset="-128"/>
              </a:rPr>
              <a:t>･</a:t>
            </a:r>
            <a:r>
              <a:rPr lang="ja-JP" altLang="en-US" sz="1400" u="sng" dirty="0" smtClean="0">
                <a:latin typeface="+mj-ea"/>
                <a:ea typeface="+mj-ea"/>
                <a:cs typeface="メイリオ" panose="020B0604030504040204" pitchFamily="50" charset="-128"/>
              </a:rPr>
              <a:t>届出･公表</a:t>
            </a:r>
            <a:endParaRPr lang="en-US" altLang="ja-JP" sz="1400" u="sng" dirty="0" smtClean="0">
              <a:latin typeface="+mj-ea"/>
              <a:ea typeface="+mj-ea"/>
              <a:cs typeface="メイリオ" panose="020B0604030504040204" pitchFamily="50" charset="-128"/>
            </a:endParaRPr>
          </a:p>
          <a:p>
            <a:pPr marL="174625" indent="-174625"/>
            <a:r>
              <a:rPr lang="ja-JP" altLang="en-US" sz="1050" spc="-100" dirty="0" smtClean="0">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050" spc="-100" dirty="0">
                <a:latin typeface="HGPｺﾞｼｯｸM" panose="020B0600000000000000" pitchFamily="50" charset="-128"/>
                <a:ea typeface="HGPｺﾞｼｯｸM" panose="020B0600000000000000" pitchFamily="50" charset="-128"/>
                <a:cs typeface="メイリオ" panose="020B0604030504040204" pitchFamily="50" charset="-128"/>
              </a:rPr>
              <a:t>指針</a:t>
            </a:r>
            <a:r>
              <a:rPr lang="ja-JP" altLang="en-US" sz="1050" spc="-100" dirty="0" smtClean="0">
                <a:latin typeface="HGPｺﾞｼｯｸM" panose="020B0600000000000000" pitchFamily="50" charset="-128"/>
                <a:ea typeface="HGPｺﾞｼｯｸM" panose="020B0600000000000000" pitchFamily="50" charset="-128"/>
                <a:cs typeface="メイリオ" panose="020B0604030504040204" pitchFamily="50" charset="-128"/>
              </a:rPr>
              <a:t>に</a:t>
            </a:r>
            <a:r>
              <a:rPr lang="ja-JP" altLang="en-US" sz="1050" spc="-100" dirty="0">
                <a:latin typeface="HGPｺﾞｼｯｸM" panose="020B0600000000000000" pitchFamily="50" charset="-128"/>
                <a:ea typeface="HGPｺﾞｼｯｸM" panose="020B0600000000000000" pitchFamily="50" charset="-128"/>
                <a:cs typeface="メイリオ" panose="020B0604030504040204" pitchFamily="50" charset="-128"/>
              </a:rPr>
              <a:t>即</a:t>
            </a:r>
            <a:r>
              <a:rPr lang="ja-JP" altLang="en-US" sz="1050" spc="-100" dirty="0" smtClean="0">
                <a:latin typeface="HGPｺﾞｼｯｸM" panose="020B0600000000000000" pitchFamily="50" charset="-128"/>
                <a:ea typeface="HGPｺﾞｼｯｸM" panose="020B0600000000000000" pitchFamily="50" charset="-128"/>
                <a:cs typeface="メイリオ" panose="020B0604030504040204" pitchFamily="50" charset="-128"/>
              </a:rPr>
              <a:t>した行動</a:t>
            </a:r>
            <a:r>
              <a:rPr lang="ja-JP" altLang="en-US" sz="1050" spc="-100" dirty="0">
                <a:latin typeface="HGPｺﾞｼｯｸM" panose="020B0600000000000000" pitchFamily="50" charset="-128"/>
                <a:ea typeface="HGPｺﾞｼｯｸM" panose="020B0600000000000000" pitchFamily="50" charset="-128"/>
                <a:cs typeface="メイリオ" panose="020B0604030504040204" pitchFamily="50" charset="-128"/>
              </a:rPr>
              <a:t>計画を策定・公表（労働者への周知</a:t>
            </a:r>
            <a:r>
              <a:rPr lang="ja-JP" altLang="en-US" sz="1050" spc="-100" dirty="0" smtClean="0">
                <a:latin typeface="HGPｺﾞｼｯｸM" panose="020B0600000000000000" pitchFamily="50" charset="-128"/>
                <a:ea typeface="HGPｺﾞｼｯｸM" panose="020B0600000000000000" pitchFamily="50" charset="-128"/>
                <a:cs typeface="メイリオ" panose="020B0604030504040204" pitchFamily="50" charset="-128"/>
              </a:rPr>
              <a:t>含む））</a:t>
            </a:r>
            <a:endParaRPr lang="en-US" altLang="ja-JP" sz="1200" u="sng"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2000"/>
              </a:lnSpc>
            </a:pPr>
            <a:endParaRPr lang="en-US" altLang="ja-JP" sz="12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2000"/>
              </a:lnSpc>
            </a:pPr>
            <a:endParaRPr lang="en-US" altLang="ja-JP" sz="12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200"/>
              </a:lnSpc>
            </a:pPr>
            <a:endParaRPr lang="en-US" altLang="ja-JP" sz="12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2000"/>
              </a:lnSpc>
              <a:spcBef>
                <a:spcPts val="600"/>
              </a:spcBef>
            </a:pPr>
            <a:endParaRPr lang="en-US" altLang="ja-JP" sz="1400" dirty="0" smtClean="0">
              <a:latin typeface="+mj-ea"/>
              <a:ea typeface="+mj-ea"/>
              <a:cs typeface="メイリオ" panose="020B0604030504040204" pitchFamily="50" charset="-128"/>
            </a:endParaRPr>
          </a:p>
          <a:p>
            <a:pPr marL="174625" indent="-174625">
              <a:lnSpc>
                <a:spcPts val="2000"/>
              </a:lnSpc>
              <a:spcBef>
                <a:spcPts val="600"/>
              </a:spcBef>
            </a:pPr>
            <a:r>
              <a:rPr lang="ja-JP" altLang="en-US" sz="1400" dirty="0" smtClean="0">
                <a:latin typeface="+mj-ea"/>
                <a:ea typeface="+mj-ea"/>
                <a:cs typeface="メイリオ" panose="020B0604030504040204" pitchFamily="50" charset="-128"/>
              </a:rPr>
              <a:t>③　女性の活躍に関する</a:t>
            </a:r>
            <a:r>
              <a:rPr lang="ja-JP" altLang="en-US" sz="1400" u="sng" dirty="0" smtClean="0">
                <a:latin typeface="+mj-ea"/>
                <a:ea typeface="+mj-ea"/>
                <a:cs typeface="メイリオ" panose="020B0604030504040204" pitchFamily="50" charset="-128"/>
              </a:rPr>
              <a:t>情報公表</a:t>
            </a:r>
            <a:endParaRPr lang="en-US" altLang="ja-JP" sz="1400" u="sng" dirty="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1200"/>
              </a:lnSpc>
            </a:pPr>
            <a:endParaRPr lang="en-US" altLang="ja-JP" sz="800" u="sng" dirty="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1200"/>
              </a:lnSpc>
            </a:pPr>
            <a:endParaRPr lang="en-US" altLang="ja-JP" sz="800" dirty="0" smtClean="0">
              <a:latin typeface="+mj-ea"/>
              <a:ea typeface="+mj-ea"/>
              <a:cs typeface="メイリオ" panose="020B0604030504040204" pitchFamily="50" charset="-128"/>
            </a:endParaRPr>
          </a:p>
          <a:p>
            <a:pPr marL="174625" indent="-174625">
              <a:lnSpc>
                <a:spcPts val="1600"/>
              </a:lnSpc>
            </a:pPr>
            <a:endParaRPr lang="en-US" altLang="ja-JP" sz="1400" dirty="0" smtClean="0">
              <a:latin typeface="+mj-ea"/>
              <a:ea typeface="+mj-ea"/>
              <a:cs typeface="メイリオ" panose="020B0604030504040204" pitchFamily="50" charset="-128"/>
            </a:endParaRPr>
          </a:p>
          <a:p>
            <a:pPr marL="174625" indent="-174625">
              <a:lnSpc>
                <a:spcPts val="1600"/>
              </a:lnSpc>
              <a:spcBef>
                <a:spcPts val="600"/>
              </a:spcBef>
            </a:pPr>
            <a:r>
              <a:rPr lang="ja-JP" altLang="en-US" sz="1400" dirty="0" smtClean="0">
                <a:latin typeface="+mj-ea"/>
                <a:ea typeface="+mj-ea"/>
                <a:cs typeface="メイリオ" panose="020B0604030504040204" pitchFamily="50" charset="-128"/>
              </a:rPr>
              <a:t>④　認定制度</a:t>
            </a:r>
            <a:endParaRPr lang="en-US" altLang="ja-JP" sz="1400" dirty="0" smtClean="0">
              <a:latin typeface="+mj-ea"/>
              <a:ea typeface="+mj-ea"/>
              <a:cs typeface="メイリオ" panose="020B0604030504040204" pitchFamily="50" charset="-128"/>
            </a:endParaRPr>
          </a:p>
          <a:p>
            <a:pPr marL="174625" indent="-174625">
              <a:lnSpc>
                <a:spcPts val="1600"/>
              </a:lnSpc>
            </a:pP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　</a:t>
            </a: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1600"/>
              </a:lnSpc>
            </a:pPr>
            <a:endParaRPr lang="en-US" altLang="ja-JP" sz="1400" dirty="0" smtClean="0">
              <a:latin typeface="+mj-ea"/>
              <a:ea typeface="+mj-ea"/>
              <a:cs typeface="メイリオ" panose="020B0604030504040204" pitchFamily="50" charset="-128"/>
            </a:endParaRPr>
          </a:p>
          <a:p>
            <a:pPr marL="174625" indent="-174625">
              <a:lnSpc>
                <a:spcPts val="1600"/>
              </a:lnSpc>
            </a:pPr>
            <a:r>
              <a:rPr lang="ja-JP" altLang="en-US" sz="1400" dirty="0" smtClean="0">
                <a:latin typeface="+mj-ea"/>
                <a:ea typeface="+mj-ea"/>
                <a:cs typeface="メイリオ" panose="020B0604030504040204" pitchFamily="50" charset="-128"/>
              </a:rPr>
              <a:t>⑤　履行確保措置</a:t>
            </a:r>
            <a:endParaRPr lang="en-US" altLang="ja-JP" sz="1400" dirty="0" smtClean="0">
              <a:latin typeface="+mj-ea"/>
              <a:ea typeface="+mj-ea"/>
              <a:cs typeface="メイリオ" panose="020B0604030504040204" pitchFamily="50" charset="-128"/>
            </a:endParaRPr>
          </a:p>
          <a:p>
            <a:pPr marL="174625" indent="-174625">
              <a:lnSpc>
                <a:spcPts val="1600"/>
              </a:lnSpc>
            </a:pPr>
            <a:r>
              <a:rPr lang="ja-JP" altLang="en-US" sz="1400" dirty="0" smtClean="0">
                <a:latin typeface="+mj-ea"/>
                <a:ea typeface="+mj-ea"/>
                <a:cs typeface="メイリオ" panose="020B0604030504040204" pitchFamily="50" charset="-128"/>
              </a:rPr>
              <a:t>　　</a:t>
            </a:r>
            <a:r>
              <a:rPr lang="ja-JP" altLang="en-US" sz="1200" dirty="0" smtClean="0">
                <a:latin typeface="+mj-ea"/>
                <a:ea typeface="+mj-ea"/>
                <a:cs typeface="メイリオ" panose="020B0604030504040204" pitchFamily="50" charset="-128"/>
              </a:rPr>
              <a:t>厚生労働大臣（都道府県労働局長）による報告徴収・助言指導・勧告</a:t>
            </a:r>
            <a:endParaRPr lang="en-US" altLang="ja-JP" sz="1200" dirty="0">
              <a:latin typeface="+mj-ea"/>
              <a:ea typeface="+mj-ea"/>
              <a:cs typeface="メイリオ" panose="020B0604030504040204" pitchFamily="50" charset="-128"/>
            </a:endParaRPr>
          </a:p>
          <a:p>
            <a:pPr marL="174625" indent="-174625">
              <a:lnSpc>
                <a:spcPts val="1600"/>
              </a:lnSpc>
            </a:pP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1400"/>
              </a:lnSpc>
            </a:pPr>
            <a:r>
              <a:rPr lang="ja-JP" altLang="en-US" sz="1200" dirty="0" smtClean="0">
                <a:latin typeface="HGPｺﾞｼｯｸM" panose="020B0600000000000000" pitchFamily="50" charset="-128"/>
                <a:ea typeface="HGPｺﾞｼｯｸM" panose="020B0600000000000000" pitchFamily="50" charset="-128"/>
                <a:cs typeface="メイリオ" panose="020B0604030504040204" pitchFamily="50" charset="-128"/>
              </a:rPr>
              <a:t>　</a:t>
            </a: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　　</a:t>
            </a:r>
            <a:endParaRPr lang="en-US" altLang="ja-JP" sz="12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1600"/>
              </a:lnSpc>
            </a:pPr>
            <a:endParaRPr lang="en-US" altLang="ja-JP" sz="12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7" name="正方形/長方形 26"/>
          <p:cNvSpPr/>
          <p:nvPr/>
        </p:nvSpPr>
        <p:spPr>
          <a:xfrm>
            <a:off x="167935" y="2193544"/>
            <a:ext cx="4857073" cy="576064"/>
          </a:xfrm>
          <a:prstGeom prst="rect">
            <a:avLst/>
          </a:prstGeom>
          <a:solidFill>
            <a:schemeClr val="accent3">
              <a:lumMod val="20000"/>
              <a:lumOff val="80000"/>
            </a:schemeClr>
          </a:solid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174625" indent="-174625">
              <a:lnSpc>
                <a:spcPts val="1400"/>
              </a:lnSpc>
            </a:pPr>
            <a:r>
              <a:rPr lang="ja-JP" altLang="en-US" sz="1100" dirty="0" smtClean="0">
                <a:solidFill>
                  <a:schemeClr val="tx1"/>
                </a:solidFill>
                <a:latin typeface="HGPｺﾞｼｯｸM" panose="020B0600000000000000" pitchFamily="50" charset="-128"/>
                <a:ea typeface="HGPｺﾞｼｯｸM" panose="020B0600000000000000" pitchFamily="50" charset="-128"/>
              </a:rPr>
              <a:t>✎　状況把握の</a:t>
            </a:r>
            <a:r>
              <a:rPr lang="ja-JP" altLang="en-US" sz="1100" dirty="0">
                <a:solidFill>
                  <a:schemeClr val="tx1"/>
                </a:solidFill>
                <a:latin typeface="HGPｺﾞｼｯｸM" panose="020B0600000000000000" pitchFamily="50" charset="-128"/>
                <a:ea typeface="HGPｺﾞｼｯｸM" panose="020B0600000000000000" pitchFamily="50" charset="-128"/>
              </a:rPr>
              <a:t>基礎</a:t>
            </a:r>
            <a:r>
              <a:rPr lang="ja-JP" altLang="en-US" sz="1100" dirty="0" smtClean="0">
                <a:solidFill>
                  <a:schemeClr val="tx1"/>
                </a:solidFill>
                <a:latin typeface="HGPｺﾞｼｯｸM" panose="020B0600000000000000" pitchFamily="50" charset="-128"/>
                <a:ea typeface="HGPｺﾞｼｯｸM" panose="020B0600000000000000" pitchFamily="50" charset="-128"/>
              </a:rPr>
              <a:t>項目（省令で規定：必ず把握しなければならないもの）</a:t>
            </a:r>
            <a:endParaRPr lang="en-US" altLang="ja-JP" sz="900" dirty="0" smtClean="0">
              <a:solidFill>
                <a:schemeClr val="tx1"/>
              </a:solidFill>
              <a:latin typeface="HGPｺﾞｼｯｸM" panose="020B0600000000000000" pitchFamily="50" charset="-128"/>
              <a:ea typeface="HGPｺﾞｼｯｸM" panose="020B0600000000000000" pitchFamily="50" charset="-128"/>
            </a:endParaRPr>
          </a:p>
          <a:p>
            <a:pPr marL="174625" indent="-174625">
              <a:lnSpc>
                <a:spcPts val="1400"/>
              </a:lnSpc>
            </a:pPr>
            <a:r>
              <a:rPr kumimoji="1" lang="ja-JP" altLang="en-US" sz="1100" dirty="0">
                <a:solidFill>
                  <a:schemeClr val="tx1"/>
                </a:solidFill>
                <a:latin typeface="HGPｺﾞｼｯｸM" panose="020B0600000000000000" pitchFamily="50" charset="-128"/>
                <a:ea typeface="HGPｺﾞｼｯｸM" panose="020B0600000000000000" pitchFamily="50" charset="-128"/>
              </a:rPr>
              <a:t>　</a:t>
            </a:r>
            <a:r>
              <a:rPr lang="ja-JP" altLang="en-US" sz="1100" dirty="0">
                <a:solidFill>
                  <a:schemeClr val="tx1"/>
                </a:solidFill>
                <a:latin typeface="HGPｺﾞｼｯｸM" panose="020B0600000000000000" pitchFamily="50" charset="-128"/>
                <a:ea typeface="HGPｺﾞｼｯｸM" panose="020B0600000000000000" pitchFamily="50" charset="-128"/>
              </a:rPr>
              <a:t>①</a:t>
            </a:r>
            <a:r>
              <a:rPr lang="ja-JP" altLang="en-US" sz="1100" dirty="0" smtClean="0">
                <a:solidFill>
                  <a:schemeClr val="tx1"/>
                </a:solidFill>
                <a:latin typeface="HGPｺﾞｼｯｸM" panose="020B0600000000000000" pitchFamily="50" charset="-128"/>
                <a:ea typeface="HGPｺﾞｼｯｸM" panose="020B0600000000000000" pitchFamily="50" charset="-128"/>
              </a:rPr>
              <a:t>女性採用比率</a:t>
            </a:r>
            <a:r>
              <a:rPr lang="ja-JP" altLang="en-US" sz="1100" dirty="0">
                <a:solidFill>
                  <a:schemeClr val="tx1"/>
                </a:solidFill>
                <a:latin typeface="HGPｺﾞｼｯｸM" panose="020B0600000000000000" pitchFamily="50" charset="-128"/>
                <a:ea typeface="HGPｺﾞｼｯｸM" panose="020B0600000000000000" pitchFamily="50" charset="-128"/>
              </a:rPr>
              <a:t>　</a:t>
            </a:r>
            <a:r>
              <a:rPr lang="ja-JP" altLang="en-US" sz="1100" dirty="0" smtClean="0">
                <a:solidFill>
                  <a:schemeClr val="tx1"/>
                </a:solidFill>
                <a:latin typeface="HGPｺﾞｼｯｸM" panose="020B0600000000000000" pitchFamily="50" charset="-128"/>
                <a:ea typeface="HGPｺﾞｼｯｸM" panose="020B0600000000000000" pitchFamily="50" charset="-128"/>
              </a:rPr>
              <a:t>②勤続</a:t>
            </a:r>
            <a:r>
              <a:rPr lang="ja-JP" altLang="en-US" sz="1100" dirty="0">
                <a:solidFill>
                  <a:schemeClr val="tx1"/>
                </a:solidFill>
                <a:latin typeface="HGPｺﾞｼｯｸM" panose="020B0600000000000000" pitchFamily="50" charset="-128"/>
                <a:ea typeface="HGPｺﾞｼｯｸM" panose="020B0600000000000000" pitchFamily="50" charset="-128"/>
              </a:rPr>
              <a:t>年数</a:t>
            </a:r>
            <a:r>
              <a:rPr lang="ja-JP" altLang="en-US" sz="1100" dirty="0" smtClean="0">
                <a:solidFill>
                  <a:schemeClr val="tx1"/>
                </a:solidFill>
                <a:latin typeface="HGPｺﾞｼｯｸM" panose="020B0600000000000000" pitchFamily="50" charset="-128"/>
                <a:ea typeface="HGPｺﾞｼｯｸM" panose="020B0600000000000000" pitchFamily="50" charset="-128"/>
              </a:rPr>
              <a:t>男女差</a:t>
            </a:r>
            <a:r>
              <a:rPr lang="ja-JP" altLang="en-US" sz="1100" dirty="0">
                <a:solidFill>
                  <a:schemeClr val="tx1"/>
                </a:solidFill>
                <a:latin typeface="HGPｺﾞｼｯｸM" panose="020B0600000000000000" pitchFamily="50" charset="-128"/>
                <a:ea typeface="HGPｺﾞｼｯｸM" panose="020B0600000000000000" pitchFamily="50" charset="-128"/>
              </a:rPr>
              <a:t>　</a:t>
            </a:r>
            <a:r>
              <a:rPr lang="ja-JP" altLang="en-US" sz="1100" dirty="0" smtClean="0">
                <a:solidFill>
                  <a:schemeClr val="tx1"/>
                </a:solidFill>
                <a:latin typeface="HGPｺﾞｼｯｸM" panose="020B0600000000000000" pitchFamily="50" charset="-128"/>
                <a:ea typeface="HGPｺﾞｼｯｸM" panose="020B0600000000000000" pitchFamily="50" charset="-128"/>
              </a:rPr>
              <a:t>③労働</a:t>
            </a:r>
            <a:r>
              <a:rPr lang="ja-JP" altLang="en-US" sz="1100" dirty="0">
                <a:solidFill>
                  <a:schemeClr val="tx1"/>
                </a:solidFill>
                <a:latin typeface="HGPｺﾞｼｯｸM" panose="020B0600000000000000" pitchFamily="50" charset="-128"/>
                <a:ea typeface="HGPｺﾞｼｯｸM" panose="020B0600000000000000" pitchFamily="50" charset="-128"/>
              </a:rPr>
              <a:t>時間の</a:t>
            </a:r>
            <a:r>
              <a:rPr lang="ja-JP" altLang="en-US" sz="1100" dirty="0" smtClean="0">
                <a:solidFill>
                  <a:schemeClr val="tx1"/>
                </a:solidFill>
                <a:latin typeface="HGPｺﾞｼｯｸM" panose="020B0600000000000000" pitchFamily="50" charset="-128"/>
                <a:ea typeface="HGPｺﾞｼｯｸM" panose="020B0600000000000000" pitchFamily="50" charset="-128"/>
              </a:rPr>
              <a:t>状況　④女性管理職比率　</a:t>
            </a:r>
            <a:endParaRPr lang="en-US" altLang="ja-JP" sz="1100" dirty="0">
              <a:solidFill>
                <a:schemeClr val="tx1"/>
              </a:solidFill>
              <a:latin typeface="HGPｺﾞｼｯｸM" panose="020B0600000000000000" pitchFamily="50" charset="-128"/>
              <a:ea typeface="HGPｺﾞｼｯｸM" panose="020B0600000000000000" pitchFamily="50" charset="-128"/>
            </a:endParaRPr>
          </a:p>
          <a:p>
            <a:pPr marL="174625" indent="-174625">
              <a:lnSpc>
                <a:spcPts val="1400"/>
              </a:lnSpc>
            </a:pPr>
            <a:r>
              <a:rPr lang="ja-JP" altLang="en-US" sz="1100" dirty="0">
                <a:solidFill>
                  <a:schemeClr val="tx1"/>
                </a:solidFill>
                <a:latin typeface="HGPｺﾞｼｯｸM" panose="020B0600000000000000" pitchFamily="50" charset="-128"/>
                <a:ea typeface="HGPｺﾞｼｯｸM" panose="020B0600000000000000" pitchFamily="50" charset="-128"/>
              </a:rPr>
              <a:t>　</a:t>
            </a:r>
            <a:r>
              <a:rPr lang="en-US" altLang="ja-JP" sz="1100" dirty="0" smtClean="0">
                <a:solidFill>
                  <a:schemeClr val="tx1"/>
                </a:solidFill>
                <a:latin typeface="HGPｺﾞｼｯｸM" panose="020B0600000000000000" pitchFamily="50" charset="-128"/>
                <a:ea typeface="HGPｺﾞｼｯｸM" panose="020B0600000000000000" pitchFamily="50" charset="-128"/>
              </a:rPr>
              <a:t>※</a:t>
            </a:r>
            <a:r>
              <a:rPr lang="ja-JP" altLang="en-US" sz="1100" dirty="0" smtClean="0">
                <a:solidFill>
                  <a:schemeClr val="tx1"/>
                </a:solidFill>
                <a:latin typeface="HGPｺﾞｼｯｸM" panose="020B0600000000000000" pitchFamily="50" charset="-128"/>
                <a:ea typeface="HGPｺﾞｼｯｸM" panose="020B0600000000000000" pitchFamily="50" charset="-128"/>
              </a:rPr>
              <a:t>必要に応じて選択項目（省令で規定）についてさらに把握・分析</a:t>
            </a:r>
            <a:endParaRPr lang="en-US" altLang="ja-JP" sz="12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195460" y="3247067"/>
            <a:ext cx="4829548" cy="468000"/>
          </a:xfrm>
          <a:prstGeom prst="rect">
            <a:avLst/>
          </a:prstGeom>
          <a:solidFill>
            <a:schemeClr val="accent3">
              <a:lumMod val="20000"/>
              <a:lumOff val="80000"/>
            </a:schemeClr>
          </a:solid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174625" indent="-174625">
              <a:lnSpc>
                <a:spcPts val="1600"/>
              </a:lnSpc>
            </a:pPr>
            <a:r>
              <a:rPr lang="ja-JP" altLang="en-US" sz="1100" dirty="0" smtClean="0">
                <a:solidFill>
                  <a:schemeClr val="tx1"/>
                </a:solidFill>
                <a:latin typeface="HGPｺﾞｼｯｸM" panose="020B0600000000000000" pitchFamily="50" charset="-128"/>
                <a:ea typeface="HGPｺﾞｼｯｸM" panose="020B0600000000000000" pitchFamily="50" charset="-128"/>
              </a:rPr>
              <a:t>✎　行動計画の必須記載事項</a:t>
            </a:r>
            <a:endParaRPr lang="en-US" altLang="ja-JP" sz="1100" dirty="0" smtClean="0">
              <a:solidFill>
                <a:schemeClr val="tx1"/>
              </a:solidFill>
              <a:latin typeface="HGPｺﾞｼｯｸM" panose="020B0600000000000000" pitchFamily="50" charset="-128"/>
              <a:ea typeface="HGPｺﾞｼｯｸM" panose="020B0600000000000000" pitchFamily="50" charset="-128"/>
            </a:endParaRPr>
          </a:p>
          <a:p>
            <a:pPr marL="174625" indent="-174625">
              <a:lnSpc>
                <a:spcPts val="1600"/>
              </a:lnSpc>
            </a:pPr>
            <a:r>
              <a:rPr kumimoji="1" lang="ja-JP" altLang="en-US" sz="1100" dirty="0">
                <a:solidFill>
                  <a:schemeClr val="tx1"/>
                </a:solidFill>
                <a:latin typeface="HGPｺﾞｼｯｸM" panose="020B0600000000000000" pitchFamily="50" charset="-128"/>
                <a:ea typeface="HGPｺﾞｼｯｸM" panose="020B0600000000000000" pitchFamily="50" charset="-128"/>
              </a:rPr>
              <a:t>　</a:t>
            </a:r>
            <a:r>
              <a:rPr lang="ja-JP" altLang="en-US" sz="1200" dirty="0" smtClean="0">
                <a:solidFill>
                  <a:schemeClr val="tx1"/>
                </a:solidFill>
                <a:latin typeface="HGPｺﾞｼｯｸM" panose="020B0600000000000000" pitchFamily="50" charset="-128"/>
                <a:ea typeface="HGPｺﾞｼｯｸM" panose="020B0600000000000000" pitchFamily="50" charset="-128"/>
              </a:rPr>
              <a:t>▶目標（定量的目標）　　▶取組内容　▶実施時期　▶</a:t>
            </a:r>
            <a:r>
              <a:rPr lang="ja-JP" altLang="en-US" sz="1200" dirty="0">
                <a:solidFill>
                  <a:schemeClr val="tx1"/>
                </a:solidFill>
                <a:latin typeface="HGPｺﾞｼｯｸM" panose="020B0600000000000000" pitchFamily="50" charset="-128"/>
                <a:ea typeface="HGPｺﾞｼｯｸM" panose="020B0600000000000000" pitchFamily="50" charset="-128"/>
              </a:rPr>
              <a:t>計画期間</a:t>
            </a:r>
            <a:r>
              <a:rPr lang="ja-JP" altLang="en-US" sz="1200" dirty="0" smtClean="0">
                <a:solidFill>
                  <a:schemeClr val="tx1"/>
                </a:solidFill>
                <a:latin typeface="HGPｺﾞｼｯｸM" panose="020B0600000000000000" pitchFamily="50" charset="-128"/>
                <a:ea typeface="HGPｺﾞｼｯｸM" panose="020B0600000000000000" pitchFamily="50" charset="-128"/>
              </a:rPr>
              <a:t>　</a:t>
            </a:r>
            <a:endParaRPr lang="en-US" altLang="ja-JP" sz="12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3" name="正方形/長方形 22"/>
          <p:cNvSpPr/>
          <p:nvPr/>
        </p:nvSpPr>
        <p:spPr>
          <a:xfrm>
            <a:off x="226594" y="4367543"/>
            <a:ext cx="4806172" cy="540000"/>
          </a:xfrm>
          <a:prstGeom prst="rect">
            <a:avLst/>
          </a:prstGeom>
          <a:solidFill>
            <a:schemeClr val="accent3">
              <a:lumMod val="20000"/>
              <a:lumOff val="80000"/>
            </a:schemeClr>
          </a:solid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174625" indent="-174625">
              <a:lnSpc>
                <a:spcPts val="1200"/>
              </a:lnSpc>
            </a:pPr>
            <a:r>
              <a:rPr lang="ja-JP" altLang="en-US" sz="1100" dirty="0" smtClean="0">
                <a:solidFill>
                  <a:schemeClr val="tx1"/>
                </a:solidFill>
                <a:latin typeface="HGPｺﾞｼｯｸM" panose="020B0600000000000000" pitchFamily="50" charset="-128"/>
                <a:ea typeface="HGPｺﾞｼｯｸM" panose="020B0600000000000000" pitchFamily="50" charset="-128"/>
              </a:rPr>
              <a:t>✎　情報</a:t>
            </a:r>
            <a:r>
              <a:rPr lang="ja-JP" altLang="en-US" sz="1100" dirty="0">
                <a:solidFill>
                  <a:schemeClr val="tx1"/>
                </a:solidFill>
                <a:latin typeface="HGPｺﾞｼｯｸM" panose="020B0600000000000000" pitchFamily="50" charset="-128"/>
                <a:ea typeface="HGPｺﾞｼｯｸM" panose="020B0600000000000000" pitchFamily="50" charset="-128"/>
              </a:rPr>
              <a:t>公表</a:t>
            </a:r>
            <a:r>
              <a:rPr lang="ja-JP" altLang="en-US" sz="1100" dirty="0" smtClean="0">
                <a:solidFill>
                  <a:schemeClr val="tx1"/>
                </a:solidFill>
                <a:latin typeface="HGPｺﾞｼｯｸM" panose="020B0600000000000000" pitchFamily="50" charset="-128"/>
                <a:ea typeface="HGPｺﾞｼｯｸM" panose="020B0600000000000000" pitchFamily="50" charset="-128"/>
              </a:rPr>
              <a:t>の項目　</a:t>
            </a:r>
            <a:r>
              <a:rPr lang="ja-JP" altLang="en-US" sz="900" dirty="0" smtClean="0">
                <a:solidFill>
                  <a:schemeClr val="tx1"/>
                </a:solidFill>
                <a:latin typeface="HGPｺﾞｼｯｸM" panose="020B0600000000000000" pitchFamily="50" charset="-128"/>
                <a:ea typeface="HGPｺﾞｼｯｸM" panose="020B0600000000000000" pitchFamily="50" charset="-128"/>
              </a:rPr>
              <a:t>（省令で規定）</a:t>
            </a:r>
            <a:endParaRPr lang="en-US" altLang="ja-JP" sz="900" dirty="0" smtClean="0">
              <a:solidFill>
                <a:schemeClr val="tx1"/>
              </a:solidFill>
              <a:latin typeface="HGPｺﾞｼｯｸM" panose="020B0600000000000000" pitchFamily="50" charset="-128"/>
              <a:ea typeface="HGPｺﾞｼｯｸM" panose="020B0600000000000000" pitchFamily="50" charset="-128"/>
            </a:endParaRPr>
          </a:p>
          <a:p>
            <a:pPr marL="174625" indent="-174625">
              <a:lnSpc>
                <a:spcPts val="1200"/>
              </a:lnSpc>
            </a:pPr>
            <a:r>
              <a:rPr kumimoji="1" lang="ja-JP" altLang="en-US" sz="1100" dirty="0">
                <a:solidFill>
                  <a:schemeClr val="tx1"/>
                </a:solidFill>
                <a:latin typeface="HGPｺﾞｼｯｸM" panose="020B0600000000000000" pitchFamily="50" charset="-128"/>
                <a:ea typeface="HGPｺﾞｼｯｸM" panose="020B0600000000000000" pitchFamily="50" charset="-128"/>
              </a:rPr>
              <a:t>　</a:t>
            </a:r>
            <a:r>
              <a:rPr kumimoji="1" lang="ja-JP" altLang="en-US" sz="1100" dirty="0" smtClean="0">
                <a:solidFill>
                  <a:schemeClr val="tx1"/>
                </a:solidFill>
                <a:latin typeface="HGPｺﾞｼｯｸM" panose="020B0600000000000000" pitchFamily="50" charset="-128"/>
                <a:ea typeface="HGPｺﾞｼｯｸM" panose="020B0600000000000000" pitchFamily="50" charset="-128"/>
              </a:rPr>
              <a:t>　</a:t>
            </a:r>
            <a:r>
              <a:rPr lang="ja-JP" altLang="en-US" sz="1100" dirty="0">
                <a:solidFill>
                  <a:schemeClr val="tx1"/>
                </a:solidFill>
                <a:latin typeface="HGPｺﾞｼｯｸM" panose="020B0600000000000000" pitchFamily="50" charset="-128"/>
                <a:ea typeface="HGPｺﾞｼｯｸM" panose="020B0600000000000000" pitchFamily="50" charset="-128"/>
              </a:rPr>
              <a:t>女性</a:t>
            </a:r>
            <a:r>
              <a:rPr lang="ja-JP" altLang="en-US" sz="1100" dirty="0" smtClean="0">
                <a:solidFill>
                  <a:schemeClr val="tx1"/>
                </a:solidFill>
                <a:latin typeface="HGPｺﾞｼｯｸM" panose="020B0600000000000000" pitchFamily="50" charset="-128"/>
                <a:ea typeface="HGPｺﾞｼｯｸM" panose="020B0600000000000000" pitchFamily="50" charset="-128"/>
              </a:rPr>
              <a:t>の職業選択に資するよう</a:t>
            </a:r>
            <a:r>
              <a:rPr lang="ja-JP" altLang="en-US" sz="1100" dirty="0">
                <a:solidFill>
                  <a:schemeClr val="tx1"/>
                </a:solidFill>
                <a:latin typeface="HGPｺﾞｼｯｸM" panose="020B0600000000000000" pitchFamily="50" charset="-128"/>
                <a:ea typeface="HGPｺﾞｼｯｸM" panose="020B0600000000000000" pitchFamily="50" charset="-128"/>
              </a:rPr>
              <a:t>、</a:t>
            </a:r>
            <a:r>
              <a:rPr lang="ja-JP" altLang="en-US" sz="1100" dirty="0" smtClean="0">
                <a:solidFill>
                  <a:schemeClr val="tx1"/>
                </a:solidFill>
                <a:latin typeface="HGPｺﾞｼｯｸM" panose="020B0600000000000000" pitchFamily="50" charset="-128"/>
                <a:ea typeface="HGPｺﾞｼｯｸM" panose="020B0600000000000000" pitchFamily="50" charset="-128"/>
              </a:rPr>
              <a:t>省令で定める情報</a:t>
            </a:r>
            <a:r>
              <a:rPr lang="en-US" altLang="ja-JP" sz="1100" dirty="0" smtClean="0">
                <a:solidFill>
                  <a:schemeClr val="tx1"/>
                </a:solidFill>
                <a:latin typeface="HGPｺﾞｼｯｸM" panose="020B0600000000000000" pitchFamily="50" charset="-128"/>
                <a:ea typeface="HGPｺﾞｼｯｸM" panose="020B0600000000000000" pitchFamily="50" charset="-128"/>
              </a:rPr>
              <a:t>(</a:t>
            </a:r>
            <a:r>
              <a:rPr lang="ja-JP" altLang="en-US" sz="1100" dirty="0" smtClean="0">
                <a:solidFill>
                  <a:schemeClr val="tx1"/>
                </a:solidFill>
                <a:latin typeface="HGPｺﾞｼｯｸM" panose="020B0600000000000000" pitchFamily="50" charset="-128"/>
                <a:ea typeface="HGPｺﾞｼｯｸM" panose="020B0600000000000000" pitchFamily="50" charset="-128"/>
              </a:rPr>
              <a:t>限定列挙</a:t>
            </a:r>
            <a:r>
              <a:rPr lang="en-US" altLang="ja-JP" sz="1100" dirty="0" smtClean="0">
                <a:solidFill>
                  <a:schemeClr val="tx1"/>
                </a:solidFill>
                <a:latin typeface="HGPｺﾞｼｯｸM" panose="020B0600000000000000" pitchFamily="50" charset="-128"/>
                <a:ea typeface="HGPｺﾞｼｯｸM" panose="020B0600000000000000" pitchFamily="50" charset="-128"/>
              </a:rPr>
              <a:t>)</a:t>
            </a:r>
            <a:r>
              <a:rPr lang="ja-JP" altLang="en-US" sz="1100" dirty="0" smtClean="0">
                <a:solidFill>
                  <a:schemeClr val="tx1"/>
                </a:solidFill>
                <a:latin typeface="HGPｺﾞｼｯｸM" panose="020B0600000000000000" pitchFamily="50" charset="-128"/>
                <a:ea typeface="HGPｺﾞｼｯｸM" panose="020B0600000000000000" pitchFamily="50" charset="-128"/>
              </a:rPr>
              <a:t>から事業主が適切と考えるものを公表</a:t>
            </a:r>
            <a:endParaRPr lang="en-US" altLang="ja-JP" sz="12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5" name="サブタイトル 2"/>
          <p:cNvSpPr txBox="1">
            <a:spLocks/>
          </p:cNvSpPr>
          <p:nvPr/>
        </p:nvSpPr>
        <p:spPr>
          <a:xfrm>
            <a:off x="346439" y="181743"/>
            <a:ext cx="9849056" cy="30182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nSpc>
                <a:spcPts val="2000"/>
              </a:lnSpc>
            </a:pPr>
            <a:r>
              <a:rPr lang="ja-JP" altLang="en-US" sz="1600" b="1" dirty="0" smtClean="0">
                <a:solidFill>
                  <a:schemeClr val="tx1"/>
                </a:solidFill>
                <a:latin typeface="+mj-ea"/>
                <a:ea typeface="+mj-ea"/>
              </a:rPr>
              <a:t>女性の職業生活における活躍の推進に関する法律の概要　（民間事業主関係部分）</a:t>
            </a:r>
          </a:p>
        </p:txBody>
      </p:sp>
      <p:sp>
        <p:nvSpPr>
          <p:cNvPr id="31" name="テキスト ボックス 30"/>
          <p:cNvSpPr txBox="1"/>
          <p:nvPr/>
        </p:nvSpPr>
        <p:spPr>
          <a:xfrm>
            <a:off x="46322" y="646439"/>
            <a:ext cx="9813356" cy="622321"/>
          </a:xfrm>
          <a:prstGeom prst="rect">
            <a:avLst/>
          </a:prstGeom>
          <a:solidFill>
            <a:schemeClr val="accent3">
              <a:lumMod val="40000"/>
              <a:lumOff val="60000"/>
            </a:schemeClr>
          </a:solidFill>
        </p:spPr>
        <p:txBody>
          <a:bodyPr wrap="square" lIns="72000" rIns="72000" numCol="1" rtlCol="0">
            <a:noAutofit/>
          </a:bodyPr>
          <a:lstStyle/>
          <a:p>
            <a:pPr marL="174625" indent="-174625">
              <a:lnSpc>
                <a:spcPts val="700"/>
              </a:lnSpc>
            </a:pPr>
            <a:endParaRPr lang="en-US" altLang="ja-JP" sz="10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1600"/>
              </a:lnSpc>
            </a:pPr>
            <a:r>
              <a:rPr lang="ja-JP" altLang="en-US" sz="1400" dirty="0" smtClean="0">
                <a:latin typeface="HGPｺﾞｼｯｸM" panose="020B0600000000000000" pitchFamily="50" charset="-128"/>
                <a:ea typeface="HGPｺﾞｼｯｸM" panose="020B0600000000000000" pitchFamily="50" charset="-128"/>
                <a:cs typeface="メイリオ" panose="020B0604030504040204" pitchFamily="50" charset="-128"/>
              </a:rPr>
              <a:t>▶　国は、女性の職業生活における活躍の推進に関する基本方針を策定（閣議決定）。</a:t>
            </a:r>
            <a:endParaRPr lang="en-US" altLang="ja-JP" sz="14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1600"/>
              </a:lnSpc>
            </a:pPr>
            <a:r>
              <a:rPr lang="ja-JP" altLang="en-US" sz="1400" dirty="0" smtClean="0">
                <a:latin typeface="HGPｺﾞｼｯｸM" panose="020B0600000000000000" pitchFamily="50" charset="-128"/>
                <a:ea typeface="HGPｺﾞｼｯｸM" panose="020B0600000000000000" pitchFamily="50" charset="-128"/>
                <a:cs typeface="メイリオ" panose="020B0604030504040204" pitchFamily="50" charset="-128"/>
              </a:rPr>
              <a:t>▶　地方公共団体（都道府県、市町村）は、上記基本方針等を勘案して、当該区域内における推進計画を策定（努力義務）。</a:t>
            </a: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1600"/>
              </a:lnSpc>
            </a:pPr>
            <a:r>
              <a:rPr lang="ja-JP" altLang="en-US" sz="1200" dirty="0" smtClean="0">
                <a:latin typeface="HGPｺﾞｼｯｸM" panose="020B0600000000000000" pitchFamily="50" charset="-128"/>
                <a:ea typeface="HGPｺﾞｼｯｸM" panose="020B0600000000000000" pitchFamily="50" charset="-128"/>
                <a:cs typeface="メイリオ" panose="020B0604030504040204" pitchFamily="50" charset="-128"/>
              </a:rPr>
              <a:t>　　　　　　　　　　　　　　　</a:t>
            </a: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　</a:t>
            </a:r>
            <a:r>
              <a:rPr lang="ja-JP" altLang="en-US" sz="1200" dirty="0" smtClean="0">
                <a:latin typeface="HGPｺﾞｼｯｸM" panose="020B0600000000000000" pitchFamily="50" charset="-128"/>
                <a:ea typeface="HGPｺﾞｼｯｸM" panose="020B0600000000000000" pitchFamily="50" charset="-128"/>
                <a:cs typeface="メイリオ" panose="020B0604030504040204" pitchFamily="50" charset="-128"/>
              </a:rPr>
              <a:t>　　　　　　　　　　　　　　　　　　　　</a:t>
            </a:r>
            <a:endParaRPr lang="en-US" altLang="ja-JP" sz="10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33" name="正方形/長方形 32"/>
          <p:cNvSpPr/>
          <p:nvPr/>
        </p:nvSpPr>
        <p:spPr>
          <a:xfrm>
            <a:off x="50032" y="503632"/>
            <a:ext cx="1374576" cy="253027"/>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rPr>
              <a:t>１　基本方針等</a:t>
            </a:r>
            <a:endParaRPr kumimoji="1" lang="ja-JP" altLang="en-US" sz="1400" dirty="0">
              <a:solidFill>
                <a:schemeClr val="tx1"/>
              </a:solidFill>
            </a:endParaRPr>
          </a:p>
        </p:txBody>
      </p:sp>
      <p:sp>
        <p:nvSpPr>
          <p:cNvPr id="34" name="正方形/長方形 33"/>
          <p:cNvSpPr/>
          <p:nvPr/>
        </p:nvSpPr>
        <p:spPr>
          <a:xfrm>
            <a:off x="62891" y="1387166"/>
            <a:ext cx="2009790" cy="260272"/>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400" dirty="0" smtClean="0">
                <a:solidFill>
                  <a:schemeClr val="tx1"/>
                </a:solidFill>
              </a:rPr>
              <a:t>２　事業主行動計画等</a:t>
            </a:r>
            <a:endParaRPr kumimoji="1" lang="ja-JP" altLang="en-US" sz="1400" dirty="0">
              <a:solidFill>
                <a:schemeClr val="tx1"/>
              </a:solidFill>
            </a:endParaRPr>
          </a:p>
        </p:txBody>
      </p:sp>
      <p:sp>
        <p:nvSpPr>
          <p:cNvPr id="35" name="テキスト ボックス 34"/>
          <p:cNvSpPr txBox="1"/>
          <p:nvPr/>
        </p:nvSpPr>
        <p:spPr>
          <a:xfrm>
            <a:off x="5303008" y="1506965"/>
            <a:ext cx="4539652" cy="4270736"/>
          </a:xfrm>
          <a:prstGeom prst="rect">
            <a:avLst/>
          </a:prstGeom>
          <a:solidFill>
            <a:schemeClr val="accent3">
              <a:lumMod val="40000"/>
              <a:lumOff val="60000"/>
            </a:schemeClr>
          </a:solidFill>
        </p:spPr>
        <p:txBody>
          <a:bodyPr wrap="square" lIns="72000" rIns="72000" numCol="1" rtlCol="0">
            <a:noAutofit/>
          </a:bodyPr>
          <a:lstStyle/>
          <a:p>
            <a:pPr marL="174625" indent="-174625" algn="ctr">
              <a:lnSpc>
                <a:spcPts val="1600"/>
              </a:lnSpc>
            </a:pPr>
            <a:r>
              <a:rPr lang="ja-JP" altLang="en-US" sz="1400" dirty="0" smtClean="0">
                <a:latin typeface="+mj-ea"/>
                <a:ea typeface="+mj-ea"/>
                <a:cs typeface="メイリオ" panose="020B0604030504040204" pitchFamily="50" charset="-128"/>
              </a:rPr>
              <a:t>－行動計画策定指針（告示）－</a:t>
            </a:r>
            <a:endParaRPr lang="en-US" altLang="ja-JP" sz="1400" dirty="0" smtClean="0">
              <a:latin typeface="+mj-ea"/>
              <a:ea typeface="+mj-ea"/>
              <a:cs typeface="メイリオ" panose="020B0604030504040204" pitchFamily="50" charset="-128"/>
            </a:endParaRPr>
          </a:p>
          <a:p>
            <a:pPr marL="174625" indent="-174625">
              <a:lnSpc>
                <a:spcPts val="1600"/>
              </a:lnSpc>
              <a:spcBef>
                <a:spcPts val="600"/>
              </a:spcBef>
            </a:pPr>
            <a:r>
              <a:rPr lang="ja-JP" altLang="en-US" sz="1400" dirty="0" smtClean="0">
                <a:latin typeface="HGPｺﾞｼｯｸM" panose="020B0600000000000000" pitchFamily="50" charset="-128"/>
                <a:ea typeface="HGPｺﾞｼｯｸM" panose="020B0600000000000000" pitchFamily="50" charset="-128"/>
                <a:cs typeface="メイリオ" panose="020B0604030504040204" pitchFamily="50" charset="-128"/>
              </a:rPr>
              <a:t>▶　国は、事業主行動計画の策定に関する指針を策定。</a:t>
            </a:r>
            <a:endParaRPr lang="ja-JP" altLang="en-US" sz="1400" dirty="0">
              <a:latin typeface="HGPｺﾞｼｯｸM" panose="020B0600000000000000" pitchFamily="50" charset="-128"/>
              <a:ea typeface="HGPｺﾞｼｯｸM" panose="020B0600000000000000" pitchFamily="50" charset="-128"/>
            </a:endParaRPr>
          </a:p>
          <a:p>
            <a:pPr marL="174625" indent="-174625">
              <a:lnSpc>
                <a:spcPts val="1600"/>
              </a:lnSpc>
            </a:pPr>
            <a:endParaRPr lang="en-US" altLang="ja-JP" sz="12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12" name="正方形/長方形 11"/>
          <p:cNvSpPr/>
          <p:nvPr/>
        </p:nvSpPr>
        <p:spPr>
          <a:xfrm>
            <a:off x="259928" y="5229200"/>
            <a:ext cx="4725328" cy="326457"/>
          </a:xfrm>
          <a:prstGeom prst="rect">
            <a:avLst/>
          </a:prstGeom>
          <a:solidFill>
            <a:schemeClr val="accent3">
              <a:lumMod val="20000"/>
              <a:lumOff val="80000"/>
            </a:schemeClr>
          </a:solid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174625" indent="-174625">
              <a:lnSpc>
                <a:spcPts val="1600"/>
              </a:lnSpc>
            </a:pPr>
            <a:r>
              <a:rPr lang="ja-JP" altLang="en-US" sz="1100" dirty="0" smtClean="0">
                <a:solidFill>
                  <a:schemeClr val="tx1"/>
                </a:solidFill>
                <a:latin typeface="HGPｺﾞｼｯｸM" panose="020B0600000000000000" pitchFamily="50" charset="-128"/>
                <a:ea typeface="HGPｺﾞｼｯｸM" panose="020B0600000000000000" pitchFamily="50" charset="-128"/>
              </a:rPr>
              <a:t>✎</a:t>
            </a:r>
            <a:r>
              <a:rPr lang="ja-JP" altLang="en-US" sz="110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認定</a:t>
            </a:r>
            <a:r>
              <a:rPr lang="ja-JP" altLang="en-US" sz="1100" smtClean="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基準は</a:t>
            </a:r>
            <a:r>
              <a:rPr lang="ja-JP" altLang="en-US" sz="11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、業種毎・企業規模毎の特性等に配慮</a:t>
            </a:r>
            <a:r>
              <a:rPr lang="ja-JP" altLang="en-US" sz="110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し</a:t>
            </a:r>
            <a:r>
              <a:rPr lang="ja-JP" altLang="en-US" sz="1100" smtClean="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10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省令</a:t>
            </a:r>
            <a:r>
              <a:rPr lang="ja-JP" altLang="en-US" sz="1100" smtClean="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で規定</a:t>
            </a:r>
            <a:endParaRPr kumimoji="1" lang="en-US" altLang="ja-JP" sz="11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5445602" y="2060847"/>
            <a:ext cx="4248473" cy="3590853"/>
          </a:xfrm>
          <a:prstGeom prst="rect">
            <a:avLst/>
          </a:prstGeom>
          <a:solidFill>
            <a:schemeClr val="accent3">
              <a:lumMod val="20000"/>
              <a:lumOff val="80000"/>
            </a:schemeClr>
          </a:solid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174625" lvl="0" indent="-174625">
              <a:lnSpc>
                <a:spcPts val="1600"/>
              </a:lnSpc>
            </a:pPr>
            <a:r>
              <a:rPr lang="ja-JP" altLang="en-US" sz="12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女性の活躍のために解決すべき課題に対応する</a:t>
            </a:r>
            <a:r>
              <a:rPr lang="ja-JP" altLang="en-US" sz="1200" u="sng"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以下の項目に関する効果的取組等を規定</a:t>
            </a:r>
            <a:r>
              <a:rPr lang="ja-JP" altLang="en-US" sz="12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endParaRPr lang="en-US" altLang="ja-JP" sz="12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lvl="0" indent="-174625">
              <a:lnSpc>
                <a:spcPts val="400"/>
              </a:lnSpc>
            </a:pPr>
            <a:endParaRPr lang="en-US" altLang="ja-JP" sz="12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lvl="0" indent="-174625">
              <a:lnSpc>
                <a:spcPts val="1600"/>
              </a:lnSpc>
            </a:pPr>
            <a:r>
              <a:rPr lang="ja-JP" altLang="en-US" sz="12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各企業は、これらを参考に自社の課題解決に必要な取組を選択し、行動計画を策定。</a:t>
            </a:r>
            <a:endParaRPr lang="en-US" altLang="ja-JP" sz="12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lvl="0" indent="-174625">
              <a:lnSpc>
                <a:spcPts val="800"/>
              </a:lnSpc>
            </a:pPr>
            <a:endParaRPr lang="en-US" altLang="ja-JP" sz="1200" dirty="0">
              <a:solidFill>
                <a:prstClr val="black"/>
              </a:solidFill>
              <a:latin typeface="HGPｺﾞｼｯｸM" panose="020B0600000000000000" pitchFamily="50" charset="-128"/>
              <a:ea typeface="HGPｺﾞｼｯｸM" panose="020B0600000000000000" pitchFamily="50" charset="-128"/>
            </a:endParaRPr>
          </a:p>
          <a:p>
            <a:pPr marL="174625" lvl="0" indent="-174625">
              <a:lnSpc>
                <a:spcPts val="2200"/>
              </a:lnSpc>
            </a:pPr>
            <a:r>
              <a:rPr lang="ja-JP" altLang="en-US" sz="1200" dirty="0">
                <a:solidFill>
                  <a:prstClr val="black"/>
                </a:solidFill>
                <a:latin typeface="HGPｺﾞｼｯｸM" panose="020B0600000000000000" pitchFamily="50" charset="-128"/>
                <a:ea typeface="HGPｺﾞｼｯｸM" panose="020B0600000000000000" pitchFamily="50" charset="-128"/>
              </a:rPr>
              <a:t>　</a:t>
            </a:r>
            <a:r>
              <a:rPr lang="ja-JP" altLang="en-US" sz="1200" dirty="0">
                <a:solidFill>
                  <a:prstClr val="black"/>
                </a:solidFill>
                <a:latin typeface="ＭＳ Ｐゴシック"/>
              </a:rPr>
              <a:t>●　女性の積極採用に関する取組</a:t>
            </a:r>
            <a:endParaRPr lang="en-US" altLang="ja-JP" sz="1200" dirty="0">
              <a:solidFill>
                <a:prstClr val="black"/>
              </a:solidFill>
              <a:latin typeface="ＭＳ Ｐゴシック"/>
            </a:endParaRPr>
          </a:p>
          <a:p>
            <a:pPr marL="174625" lvl="0" indent="-174625">
              <a:lnSpc>
                <a:spcPts val="2200"/>
              </a:lnSpc>
            </a:pPr>
            <a:r>
              <a:rPr lang="ja-JP" altLang="en-US" sz="1200" dirty="0">
                <a:solidFill>
                  <a:prstClr val="black"/>
                </a:solidFill>
                <a:latin typeface="ＭＳ Ｐゴシック"/>
              </a:rPr>
              <a:t>　●　配置・育成・教育訓練に関する取組</a:t>
            </a:r>
            <a:endParaRPr lang="en-US" altLang="ja-JP" sz="1200" dirty="0">
              <a:solidFill>
                <a:prstClr val="black"/>
              </a:solidFill>
              <a:latin typeface="ＭＳ Ｐゴシック"/>
            </a:endParaRPr>
          </a:p>
          <a:p>
            <a:pPr marL="174625" lvl="0" indent="-174625">
              <a:lnSpc>
                <a:spcPts val="2200"/>
              </a:lnSpc>
            </a:pPr>
            <a:r>
              <a:rPr lang="ja-JP" altLang="en-US" sz="1200" dirty="0">
                <a:solidFill>
                  <a:prstClr val="black"/>
                </a:solidFill>
                <a:latin typeface="ＭＳ Ｐゴシック"/>
              </a:rPr>
              <a:t>　●　継続就業に関する取組</a:t>
            </a:r>
            <a:endParaRPr lang="en-US" altLang="ja-JP" sz="1200" dirty="0">
              <a:solidFill>
                <a:prstClr val="black"/>
              </a:solidFill>
              <a:latin typeface="ＭＳ Ｐゴシック"/>
            </a:endParaRPr>
          </a:p>
          <a:p>
            <a:pPr marL="174625" lvl="0" indent="-174625">
              <a:lnSpc>
                <a:spcPts val="2200"/>
              </a:lnSpc>
            </a:pPr>
            <a:r>
              <a:rPr lang="ja-JP" altLang="en-US" sz="1200" dirty="0">
                <a:solidFill>
                  <a:prstClr val="black"/>
                </a:solidFill>
                <a:latin typeface="ＭＳ Ｐゴシック"/>
              </a:rPr>
              <a:t>　●　長時間労働是正など働き方の改革に向けた取組　</a:t>
            </a:r>
            <a:endParaRPr lang="en-US" altLang="ja-JP" sz="1200" dirty="0">
              <a:solidFill>
                <a:prstClr val="black"/>
              </a:solidFill>
              <a:latin typeface="ＭＳ Ｐゴシック"/>
            </a:endParaRPr>
          </a:p>
          <a:p>
            <a:pPr marL="174625" lvl="0" indent="-174625">
              <a:lnSpc>
                <a:spcPts val="2200"/>
              </a:lnSpc>
            </a:pPr>
            <a:r>
              <a:rPr lang="ja-JP" altLang="en-US" sz="1200" dirty="0">
                <a:solidFill>
                  <a:prstClr val="black"/>
                </a:solidFill>
                <a:latin typeface="ＭＳ Ｐゴシック"/>
              </a:rPr>
              <a:t>　●　女性の積極登用・評価に関する取組</a:t>
            </a:r>
            <a:endParaRPr lang="en-US" altLang="ja-JP" sz="1200" dirty="0">
              <a:solidFill>
                <a:prstClr val="black"/>
              </a:solidFill>
              <a:latin typeface="ＭＳ Ｐゴシック"/>
            </a:endParaRPr>
          </a:p>
          <a:p>
            <a:pPr marL="174625" lvl="0" indent="-174625">
              <a:lnSpc>
                <a:spcPts val="2200"/>
              </a:lnSpc>
            </a:pPr>
            <a:r>
              <a:rPr lang="ja-JP" altLang="en-US" sz="1200" dirty="0">
                <a:solidFill>
                  <a:prstClr val="black"/>
                </a:solidFill>
                <a:latin typeface="ＭＳ Ｐゴシック"/>
              </a:rPr>
              <a:t>　●　雇用形態や職種の転換に関する取組</a:t>
            </a:r>
            <a:r>
              <a:rPr lang="en-US" altLang="ja-JP" sz="1050" dirty="0">
                <a:solidFill>
                  <a:prstClr val="black"/>
                </a:solidFill>
                <a:latin typeface="ＭＳ Ｐゴシック"/>
              </a:rPr>
              <a:t>(</a:t>
            </a:r>
            <a:r>
              <a:rPr lang="ja-JP" altLang="en-US" sz="1050" dirty="0">
                <a:solidFill>
                  <a:prstClr val="black"/>
                </a:solidFill>
                <a:latin typeface="ＭＳ Ｐゴシック"/>
              </a:rPr>
              <a:t>パート等から正規雇用へ、　一般職から総合職へ等</a:t>
            </a:r>
            <a:r>
              <a:rPr lang="en-US" altLang="ja-JP" sz="1050" dirty="0">
                <a:solidFill>
                  <a:prstClr val="black"/>
                </a:solidFill>
                <a:latin typeface="ＭＳ Ｐゴシック"/>
              </a:rPr>
              <a:t>)</a:t>
            </a:r>
          </a:p>
          <a:p>
            <a:pPr marL="174625" lvl="0" indent="-174625">
              <a:lnSpc>
                <a:spcPts val="2200"/>
              </a:lnSpc>
            </a:pPr>
            <a:r>
              <a:rPr lang="ja-JP" altLang="en-US" sz="1200" dirty="0">
                <a:solidFill>
                  <a:prstClr val="black"/>
                </a:solidFill>
                <a:latin typeface="ＭＳ Ｐゴシック"/>
              </a:rPr>
              <a:t>　</a:t>
            </a:r>
            <a:r>
              <a:rPr lang="ja-JP" altLang="en-US" sz="1100" dirty="0">
                <a:solidFill>
                  <a:prstClr val="black"/>
                </a:solidFill>
                <a:latin typeface="ＭＳ Ｐゴシック"/>
              </a:rPr>
              <a:t>●　</a:t>
            </a:r>
            <a:r>
              <a:rPr lang="ja-JP" altLang="en-US" sz="1200" dirty="0">
                <a:solidFill>
                  <a:prstClr val="black"/>
                </a:solidFill>
                <a:latin typeface="ＭＳ Ｐゴシック"/>
              </a:rPr>
              <a:t>女性の再雇用や中途採用に関する取組</a:t>
            </a:r>
            <a:endParaRPr lang="en-US" altLang="ja-JP" sz="1200" dirty="0">
              <a:solidFill>
                <a:prstClr val="black"/>
              </a:solidFill>
              <a:latin typeface="ＭＳ Ｐゴシック"/>
            </a:endParaRPr>
          </a:p>
          <a:p>
            <a:pPr marL="174625" lvl="0" indent="-174625">
              <a:lnSpc>
                <a:spcPts val="2200"/>
              </a:lnSpc>
            </a:pPr>
            <a:r>
              <a:rPr lang="ja-JP" altLang="en-US" sz="1200" dirty="0">
                <a:solidFill>
                  <a:prstClr val="black"/>
                </a:solidFill>
                <a:latin typeface="ＭＳ Ｐゴシック"/>
              </a:rPr>
              <a:t>　●　性別役割分担意識の見直し等 職場風土改革に関する取組</a:t>
            </a:r>
            <a:endParaRPr lang="en-US" altLang="ja-JP" sz="1200" dirty="0">
              <a:solidFill>
                <a:prstClr val="black"/>
              </a:solidFill>
              <a:latin typeface="ＭＳ Ｐゴシック"/>
            </a:endParaRPr>
          </a:p>
        </p:txBody>
      </p:sp>
      <p:sp>
        <p:nvSpPr>
          <p:cNvPr id="18" name="テキスト ボックス 17"/>
          <p:cNvSpPr txBox="1"/>
          <p:nvPr/>
        </p:nvSpPr>
        <p:spPr>
          <a:xfrm>
            <a:off x="46322" y="6266412"/>
            <a:ext cx="9796338" cy="576000"/>
          </a:xfrm>
          <a:prstGeom prst="rect">
            <a:avLst/>
          </a:prstGeom>
          <a:solidFill>
            <a:schemeClr val="accent3">
              <a:lumMod val="40000"/>
              <a:lumOff val="60000"/>
            </a:schemeClr>
          </a:solidFill>
        </p:spPr>
        <p:txBody>
          <a:bodyPr wrap="square" lIns="72000" rIns="72000" numCol="1" rtlCol="0">
            <a:noAutofit/>
          </a:bodyPr>
          <a:lstStyle/>
          <a:p>
            <a:pPr marL="174625" indent="-174625">
              <a:lnSpc>
                <a:spcPts val="1600"/>
              </a:lnSpc>
              <a:spcBef>
                <a:spcPts val="600"/>
              </a:spcBef>
            </a:pPr>
            <a:r>
              <a:rPr lang="ja-JP" altLang="en-US" sz="1400" dirty="0">
                <a:latin typeface="HGPｺﾞｼｯｸM" panose="020B0600000000000000" pitchFamily="50" charset="-128"/>
                <a:ea typeface="HGPｺﾞｼｯｸM" panose="020B0600000000000000" pitchFamily="50" charset="-128"/>
                <a:cs typeface="メイリオ" panose="020B0604030504040204" pitchFamily="50" charset="-128"/>
              </a:rPr>
              <a:t>▶地域において、女性活躍推進に係る取組に関する協議を行う「協議会」を組織することができることとする（任意）</a:t>
            </a:r>
            <a:r>
              <a:rPr lang="ja-JP" altLang="en-US" sz="1400" dirty="0" smtClean="0">
                <a:latin typeface="HGPｺﾞｼｯｸM" panose="020B0600000000000000" pitchFamily="50" charset="-128"/>
                <a:ea typeface="HGPｺﾞｼｯｸM" panose="020B0600000000000000" pitchFamily="50" charset="-128"/>
                <a:cs typeface="メイリオ" panose="020B0604030504040204" pitchFamily="50" charset="-128"/>
              </a:rPr>
              <a:t>。</a:t>
            </a:r>
            <a:endParaRPr lang="en-US" altLang="ja-JP" sz="14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1400"/>
              </a:lnSpc>
              <a:spcBef>
                <a:spcPts val="600"/>
              </a:spcBef>
            </a:pPr>
            <a:r>
              <a:rPr lang="ja-JP" altLang="en-US" sz="1400" dirty="0" smtClean="0">
                <a:latin typeface="HGPｺﾞｼｯｸM" panose="020B0600000000000000" pitchFamily="50" charset="-128"/>
                <a:ea typeface="HGPｺﾞｼｯｸM" panose="020B0600000000000000" pitchFamily="50" charset="-128"/>
                <a:cs typeface="メイリオ" panose="020B0604030504040204" pitchFamily="50" charset="-128"/>
              </a:rPr>
              <a:t>▶原則、公布日施行（事業主行動計画の策定については、平成</a:t>
            </a:r>
            <a:r>
              <a:rPr lang="en-US" altLang="ja-JP" sz="1400" dirty="0" smtClean="0">
                <a:latin typeface="HGPｺﾞｼｯｸM" panose="020B0600000000000000" pitchFamily="50" charset="-128"/>
                <a:ea typeface="HGPｺﾞｼｯｸM" panose="020B0600000000000000" pitchFamily="50" charset="-128"/>
                <a:cs typeface="メイリオ" panose="020B0604030504040204" pitchFamily="50" charset="-128"/>
              </a:rPr>
              <a:t>28</a:t>
            </a:r>
            <a:r>
              <a:rPr lang="ja-JP" altLang="en-US" sz="1400" dirty="0" smtClean="0">
                <a:latin typeface="HGPｺﾞｼｯｸM" panose="020B0600000000000000" pitchFamily="50" charset="-128"/>
                <a:ea typeface="HGPｺﾞｼｯｸM" panose="020B0600000000000000" pitchFamily="50" charset="-128"/>
                <a:cs typeface="メイリオ" panose="020B0604030504040204" pitchFamily="50" charset="-128"/>
              </a:rPr>
              <a:t>年４月１日施行）。</a:t>
            </a:r>
            <a:r>
              <a:rPr lang="ja-JP" altLang="en-US" sz="1400" dirty="0">
                <a:latin typeface="HGPｺﾞｼｯｸM" panose="020B0600000000000000" pitchFamily="50" charset="-128"/>
                <a:ea typeface="HGPｺﾞｼｯｸM" panose="020B0600000000000000" pitchFamily="50" charset="-128"/>
                <a:cs typeface="メイリオ" panose="020B0604030504040204" pitchFamily="50" charset="-128"/>
              </a:rPr>
              <a:t>　</a:t>
            </a:r>
            <a:r>
              <a:rPr lang="ja-JP" altLang="en-US" sz="1400" dirty="0" smtClean="0">
                <a:latin typeface="HGPｺﾞｼｯｸM" panose="020B0600000000000000" pitchFamily="50" charset="-128"/>
                <a:ea typeface="HGPｺﾞｼｯｸM" panose="020B0600000000000000" pitchFamily="50" charset="-128"/>
                <a:cs typeface="メイリオ" panose="020B0604030504040204" pitchFamily="50" charset="-128"/>
              </a:rPr>
              <a:t>　　▶</a:t>
            </a:r>
            <a:r>
              <a:rPr lang="en-US" altLang="ja-JP" sz="1400" dirty="0" smtClean="0">
                <a:latin typeface="HGPｺﾞｼｯｸM" panose="020B0600000000000000" pitchFamily="50" charset="-128"/>
                <a:ea typeface="HGPｺﾞｼｯｸM" panose="020B0600000000000000" pitchFamily="50" charset="-128"/>
                <a:cs typeface="メイリオ" panose="020B0604030504040204" pitchFamily="50" charset="-128"/>
              </a:rPr>
              <a:t>10</a:t>
            </a:r>
            <a:r>
              <a:rPr lang="ja-JP" altLang="en-US" sz="1400" dirty="0" smtClean="0">
                <a:latin typeface="HGPｺﾞｼｯｸM" panose="020B0600000000000000" pitchFamily="50" charset="-128"/>
                <a:ea typeface="HGPｺﾞｼｯｸM" panose="020B0600000000000000" pitchFamily="50" charset="-128"/>
                <a:cs typeface="メイリオ" panose="020B0604030504040204" pitchFamily="50" charset="-128"/>
              </a:rPr>
              <a:t>年間の時限立法。</a:t>
            </a:r>
            <a:endParaRPr lang="en-US" altLang="ja-JP" sz="14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1600"/>
              </a:lnSpc>
            </a:pPr>
            <a:endParaRPr lang="en-US" altLang="ja-JP" sz="14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1600"/>
              </a:lnSpc>
            </a:pP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marL="174625" indent="-174625">
              <a:lnSpc>
                <a:spcPts val="1600"/>
              </a:lnSpc>
            </a:pPr>
            <a:r>
              <a:rPr lang="ja-JP" altLang="en-US" sz="1200" dirty="0" smtClean="0">
                <a:latin typeface="HGPｺﾞｼｯｸM" panose="020B0600000000000000" pitchFamily="50" charset="-128"/>
                <a:ea typeface="HGPｺﾞｼｯｸM" panose="020B0600000000000000" pitchFamily="50" charset="-128"/>
                <a:cs typeface="メイリオ" panose="020B0604030504040204" pitchFamily="50" charset="-128"/>
              </a:rPr>
              <a:t>　　　　　　　　　　　　　　　</a:t>
            </a: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　</a:t>
            </a:r>
            <a:r>
              <a:rPr lang="ja-JP" altLang="en-US" sz="1200" dirty="0" smtClean="0">
                <a:latin typeface="HGPｺﾞｼｯｸM" panose="020B0600000000000000" pitchFamily="50" charset="-128"/>
                <a:ea typeface="HGPｺﾞｼｯｸM" panose="020B0600000000000000" pitchFamily="50" charset="-128"/>
                <a:cs typeface="メイリオ" panose="020B0604030504040204" pitchFamily="50" charset="-128"/>
              </a:rPr>
              <a:t>　　　　　　　　　　　　　　　　　　　　</a:t>
            </a:r>
            <a:endParaRPr lang="en-US" altLang="ja-JP" sz="1000" dirty="0" smtClean="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19" name="正方形/長方形 18"/>
          <p:cNvSpPr/>
          <p:nvPr/>
        </p:nvSpPr>
        <p:spPr>
          <a:xfrm>
            <a:off x="84318" y="5999396"/>
            <a:ext cx="2276394" cy="303161"/>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rPr>
              <a:t>３　その他（施行期日等）</a:t>
            </a:r>
            <a:endParaRPr kumimoji="1" lang="ja-JP" altLang="en-US" sz="1400" dirty="0">
              <a:solidFill>
                <a:schemeClr val="tx1"/>
              </a:solidFill>
            </a:endParaRPr>
          </a:p>
        </p:txBody>
      </p:sp>
      <p:sp>
        <p:nvSpPr>
          <p:cNvPr id="4" name="右矢印 3"/>
          <p:cNvSpPr/>
          <p:nvPr/>
        </p:nvSpPr>
        <p:spPr>
          <a:xfrm>
            <a:off x="4858258" y="3281709"/>
            <a:ext cx="648072" cy="980054"/>
          </a:xfrm>
          <a:prstGeom prst="rightArrow">
            <a:avLst>
              <a:gd name="adj1" fmla="val 57916"/>
              <a:gd name="adj2" fmla="val 50000"/>
            </a:avLst>
          </a:prstGeom>
          <a:solidFill>
            <a:schemeClr val="accent3"/>
          </a:solidFill>
          <a:ln>
            <a:solidFill>
              <a:schemeClr val="accent3">
                <a:lumMod val="50000"/>
              </a:schemeClr>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吹き出し 2"/>
          <p:cNvSpPr/>
          <p:nvPr/>
        </p:nvSpPr>
        <p:spPr>
          <a:xfrm>
            <a:off x="195459" y="3856273"/>
            <a:ext cx="4662798" cy="220799"/>
          </a:xfrm>
          <a:prstGeom prst="roundRect">
            <a:avLst/>
          </a:prstGeom>
          <a:solidFill>
            <a:schemeClr val="accent2">
              <a:lumMod val="20000"/>
              <a:lumOff val="80000"/>
            </a:schemeClr>
          </a:solid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solidFill>
                  <a:schemeClr val="tx1"/>
                </a:solidFill>
                <a:latin typeface="HGPｺﾞｼｯｸM" panose="020B0600000000000000" pitchFamily="50" charset="-128"/>
                <a:ea typeface="HGPｺﾞｼｯｸM" panose="020B0600000000000000" pitchFamily="50" charset="-128"/>
              </a:rPr>
              <a:t>※</a:t>
            </a:r>
            <a:r>
              <a:rPr lang="ja-JP" altLang="en-US" sz="1050" dirty="0">
                <a:solidFill>
                  <a:schemeClr val="tx1"/>
                </a:solidFill>
                <a:latin typeface="HGPｺﾞｼｯｸM" panose="020B0600000000000000" pitchFamily="50" charset="-128"/>
                <a:ea typeface="HGPｺﾞｼｯｸM" panose="020B0600000000000000" pitchFamily="50" charset="-128"/>
              </a:rPr>
              <a:t>　衆議院による修正により、</a:t>
            </a:r>
            <a:r>
              <a:rPr lang="ja-JP" altLang="en-US" sz="1050" u="sng" dirty="0">
                <a:solidFill>
                  <a:schemeClr val="tx1"/>
                </a:solidFill>
                <a:latin typeface="HGPｺﾞｼｯｸM" panose="020B0600000000000000" pitchFamily="50" charset="-128"/>
                <a:ea typeface="HGPｺﾞｼｯｸM" panose="020B0600000000000000" pitchFamily="50" charset="-128"/>
              </a:rPr>
              <a:t>取組実施・目標達成の努力義務</a:t>
            </a:r>
            <a:r>
              <a:rPr lang="ja-JP" altLang="en-US" sz="1050" dirty="0">
                <a:solidFill>
                  <a:schemeClr val="tx1"/>
                </a:solidFill>
                <a:latin typeface="HGPｺﾞｼｯｸM" panose="020B0600000000000000" pitchFamily="50" charset="-128"/>
                <a:ea typeface="HGPｺﾞｼｯｸM" panose="020B0600000000000000" pitchFamily="50" charset="-128"/>
              </a:rPr>
              <a:t>が追加</a:t>
            </a:r>
          </a:p>
        </p:txBody>
      </p:sp>
    </p:spTree>
    <p:extLst>
      <p:ext uri="{BB962C8B-B14F-4D97-AF65-F5344CB8AC3E}">
        <p14:creationId xmlns:p14="http://schemas.microsoft.com/office/powerpoint/2010/main" val="51528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663043071"/>
              </p:ext>
            </p:extLst>
          </p:nvPr>
        </p:nvGraphicFramePr>
        <p:xfrm>
          <a:off x="14522" y="286282"/>
          <a:ext cx="9793089" cy="6480711"/>
        </p:xfrm>
        <a:graphic>
          <a:graphicData uri="http://schemas.openxmlformats.org/drawingml/2006/table">
            <a:tbl>
              <a:tblPr firstRow="1" bandRow="1">
                <a:tableStyleId>{5C22544A-7EE6-4342-B048-85BDC9FD1C3A}</a:tableStyleId>
              </a:tblPr>
              <a:tblGrid>
                <a:gridCol w="1353764"/>
                <a:gridCol w="5085565"/>
                <a:gridCol w="3353760"/>
              </a:tblGrid>
              <a:tr h="348987">
                <a:tc>
                  <a:txBody>
                    <a:bodyPr/>
                    <a:lstStyle/>
                    <a:p>
                      <a:pPr algn="ctr"/>
                      <a:r>
                        <a:rPr kumimoji="1"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女性活躍に向けた課題</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状況把握項目</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情報公表項目</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638316">
                <a:tc>
                  <a:txBody>
                    <a:bodyPr/>
                    <a:lstStyle/>
                    <a:p>
                      <a:pPr marL="0" indent="0" algn="just">
                        <a:buFont typeface="+mj-ea"/>
                        <a:buNone/>
                      </a:pPr>
                      <a:r>
                        <a:rPr kumimoji="1" lang="ja-JP" altLang="en-US" sz="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採用</a:t>
                      </a:r>
                      <a:endParaRPr kumimoji="1"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・採用した労働者に占める女性労働者の割合（区）</a:t>
                      </a:r>
                      <a:endParaRPr kumimoji="1" lang="en-US" altLang="ja-JP" sz="105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5725" marR="0" indent="-85725" algn="just"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・男女別の採用における競争倍率（区）</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00000"/>
                        </a:lnSpc>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・労働者に占める女性労働者の割合（区</a:t>
                      </a:r>
                      <a:r>
                        <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・採用した労働者に占める女性労働者の割合</a:t>
                      </a:r>
                      <a:r>
                        <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a:t>
                      </a:r>
                      <a:r>
                        <a:rPr kumimoji="1" lang="en-US" altLang="ja-JP" sz="9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・男女別の採用における競争倍率（区）</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・労働者に占める女性労働者の割合（区）（派）</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7938">
                <a:tc>
                  <a:txBody>
                    <a:bodyPr/>
                    <a:lstStyle/>
                    <a:p>
                      <a:pPr marL="0" indent="0" algn="just">
                        <a:buFont typeface="+mj-ea"/>
                        <a:buNone/>
                      </a:pPr>
                      <a:r>
                        <a:rPr kumimoji="1" lang="ja-JP" altLang="en-US" sz="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配置・育成・教育訓練</a:t>
                      </a:r>
                      <a:endParaRPr kumimoji="1"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00000"/>
                        </a:lnSpc>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・男女別の配置の状況（区）</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00000"/>
                        </a:lnSpc>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・男女別の将来の人材育成を目的とした教育訓練の受講の状況（区）</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a:lnSpc>
                          <a:spcPct val="100000"/>
                        </a:lnSpc>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・管理職や男女の労働者の配置・育成・評価・昇進・性別役割分担意識その他の職場風土等に関する意識</a:t>
                      </a:r>
                      <a:r>
                        <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a:t>
                      </a:r>
                      <a:r>
                        <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a:t>
                      </a:r>
                      <a:r>
                        <a:rPr kumimoji="1" lang="ja-JP" altLang="en-US" sz="8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：性別役割分担意識など職場風土等に関する意識</a:t>
                      </a:r>
                      <a:r>
                        <a:rPr kumimoji="1" lang="en-US" altLang="ja-JP" sz="8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26239">
                <a:tc rowSpan="2">
                  <a:txBody>
                    <a:bodyPr/>
                    <a:lstStyle/>
                    <a:p>
                      <a:pPr marL="0" indent="0" algn="just">
                        <a:buFont typeface="+mj-ea"/>
                        <a:buNone/>
                      </a:pPr>
                      <a:r>
                        <a:rPr kumimoji="1" lang="ja-JP" altLang="en-US" sz="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継続就業・働き方改革</a:t>
                      </a:r>
                      <a:endParaRPr kumimoji="1"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just" defTabSz="914400" rtl="0" eaLnBrk="1" fontAlgn="auto" latinLnBrk="0" hangingPunct="1">
                        <a:lnSpc>
                          <a:spcPts val="300"/>
                        </a:lnSpc>
                        <a:spcBef>
                          <a:spcPts val="0"/>
                        </a:spcBef>
                        <a:spcAft>
                          <a:spcPts val="0"/>
                        </a:spcAft>
                        <a:buClrTx/>
                        <a:buSzTx/>
                        <a:buFont typeface="Arial" panose="020B0604020202020204" pitchFamily="34" charset="0"/>
                        <a:buNone/>
                        <a:tabLst/>
                        <a:defRPr/>
                      </a:pPr>
                      <a:endParaRPr kumimoji="1" lang="en-US" altLang="ja-JP" sz="105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・男女の平均継続勤務年数の差異（区）</a:t>
                      </a:r>
                      <a:endParaRPr kumimoji="1" lang="en-US" altLang="ja-JP" sz="105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just">
                        <a:lnSpc>
                          <a:spcPct val="100000"/>
                        </a:lnSpc>
                        <a:buFont typeface="Arial" panose="020B0604020202020204" pitchFamily="34" charset="0"/>
                        <a:buNone/>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事業年度前及びその前後の事業年度に採用された労働者の男女別の継続雇用割合（区）</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just">
                        <a:lnSpc>
                          <a:spcPct val="100000"/>
                        </a:lnSpc>
                        <a:buFont typeface="Arial" panose="020B0604020202020204" pitchFamily="34" charset="0"/>
                        <a:buNone/>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・男女別の育児休業取得率及び平均取得期間（区）</a:t>
                      </a:r>
                    </a:p>
                    <a:p>
                      <a:pPr marL="180975" indent="-180975" algn="just">
                        <a:lnSpc>
                          <a:spcPct val="100000"/>
                        </a:lnSpc>
                        <a:buFont typeface="Arial" panose="020B0604020202020204" pitchFamily="34" charset="0"/>
                        <a:buNone/>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・男女別の職業生活と家庭生活との両立を支援するための制度（育児休業を除く）の利用実績（区）</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・男女の平均継続勤務年数の差異</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事業年度前及びその前後の事業年度に採用され　</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u="none"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a:t>
                      </a: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労働者の男女別の継続雇用割合</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・男女別の育児休業取得率（区）</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9570">
                <a:tc vMerge="1">
                  <a:txBody>
                    <a:bodyPr/>
                    <a:lstStyle/>
                    <a:p>
                      <a:endParaRPr kumimoji="1" lang="ja-JP" altLang="en-US"/>
                    </a:p>
                  </a:txBody>
                  <a:tcPr/>
                </a:tc>
                <a:tc>
                  <a:txBody>
                    <a:bodyPr/>
                    <a:lstStyle/>
                    <a:p>
                      <a:pPr marL="0" marR="0" indent="0" algn="just" defTabSz="914400" rtl="0" eaLnBrk="1" fontAlgn="auto" latinLnBrk="0" hangingPunct="1">
                        <a:lnSpc>
                          <a:spcPts val="200"/>
                        </a:lnSpc>
                        <a:spcBef>
                          <a:spcPts val="0"/>
                        </a:spcBef>
                        <a:spcAft>
                          <a:spcPts val="0"/>
                        </a:spcAft>
                        <a:buClrTx/>
                        <a:buSzTx/>
                        <a:buFont typeface="Arial" panose="020B0604020202020204" pitchFamily="34" charset="0"/>
                        <a:buNone/>
                        <a:tabLst/>
                        <a:defRPr/>
                      </a:pP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・男女別のフレックスタイム制、在宅勤務、テレワーク等の柔軟な働き方に資す　　</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u="none"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る</a:t>
                      </a: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制度の利用実績</a:t>
                      </a:r>
                      <a:endParaRPr kumimoji="1" lang="en-US" altLang="ja-JP" sz="105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・労働者の各月ごとの平均残業時間数等の労働時間の状況</a:t>
                      </a:r>
                      <a:endParaRPr kumimoji="1" lang="en-US" altLang="ja-JP" sz="105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雇用管理区分ごとの</a:t>
                      </a: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労働者の各月ごとの平均残業時間等の労働時間の状況（区</a:t>
                      </a:r>
                      <a:r>
                        <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ts val="300"/>
                        </a:lnSpc>
                        <a:spcBef>
                          <a:spcPts val="0"/>
                        </a:spcBef>
                        <a:spcAft>
                          <a:spcPts val="0"/>
                        </a:spcAft>
                        <a:buClrTx/>
                        <a:buSzTx/>
                        <a:buFont typeface="Arial" panose="020B0604020202020204" pitchFamily="34" charset="0"/>
                        <a:buNone/>
                        <a:tabLst/>
                        <a:defRPr/>
                      </a:pP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just">
                        <a:lnSpc>
                          <a:spcPct val="100000"/>
                        </a:lnSpc>
                        <a:buFont typeface="Arial" panose="020B0604020202020204" pitchFamily="34" charset="0"/>
                        <a:buNone/>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・管理職の各月ごとの労働時間等の勤務状況</a:t>
                      </a:r>
                    </a:p>
                    <a:p>
                      <a:pPr marL="0" indent="0" algn="just">
                        <a:lnSpc>
                          <a:spcPct val="100000"/>
                        </a:lnSpc>
                        <a:buFont typeface="Arial" panose="020B0604020202020204" pitchFamily="34" charset="0"/>
                        <a:buNone/>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・有給休暇取得率（区）</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・一月当たりの労働者の平均残業時間</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・雇用管理区分ごとの労働者の一月当たりの平均残</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業時間（区</a:t>
                      </a:r>
                      <a:r>
                        <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・有給休暇取得率</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2315">
                <a:tc>
                  <a:txBody>
                    <a:bodyPr/>
                    <a:lstStyle/>
                    <a:p>
                      <a:pPr marL="0" indent="0" algn="just">
                        <a:buFont typeface="+mj-ea"/>
                        <a:buNone/>
                      </a:pPr>
                      <a:r>
                        <a:rPr kumimoji="1" lang="ja-JP" altLang="en-US" sz="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評価・登用</a:t>
                      </a:r>
                      <a:endParaRPr kumimoji="1"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・管理職に占める女性労働者の割合　</a:t>
                      </a:r>
                    </a:p>
                    <a:p>
                      <a:pPr marL="0" indent="0" algn="just">
                        <a:lnSpc>
                          <a:spcPct val="100000"/>
                        </a:lnSpc>
                        <a:buFont typeface="Arial" panose="020B0604020202020204" pitchFamily="34" charset="0"/>
                        <a:buNone/>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・各職階の労働者に占める女性労働者の割合及び役員に占める女性の割合</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just">
                        <a:lnSpc>
                          <a:spcPct val="100000"/>
                        </a:lnSpc>
                        <a:buFont typeface="Arial" panose="020B0604020202020204" pitchFamily="34" charset="0"/>
                        <a:buNone/>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・男女別の１つ上位の職階へ昇進した労働者の割合</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just">
                        <a:lnSpc>
                          <a:spcPct val="100000"/>
                        </a:lnSpc>
                        <a:buFont typeface="Arial" panose="020B0604020202020204" pitchFamily="34" charset="0"/>
                        <a:buNone/>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・男女の人事評価の結果における差異（区）</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・管理職に占める女性労働者の割合</a:t>
                      </a: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・係長級にある者に占める女性労働者の割合</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・役員に占める女性の割合</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320">
                <a:tc>
                  <a:txBody>
                    <a:bodyPr/>
                    <a:lstStyle/>
                    <a:p>
                      <a:pPr marL="0" marR="0" indent="0" algn="just" defTabSz="914400" rtl="0" eaLnBrk="1" fontAlgn="auto" latinLnBrk="0" hangingPunct="1">
                        <a:lnSpc>
                          <a:spcPct val="100000"/>
                        </a:lnSpc>
                        <a:spcBef>
                          <a:spcPts val="0"/>
                        </a:spcBef>
                        <a:spcAft>
                          <a:spcPts val="0"/>
                        </a:spcAft>
                        <a:buClrTx/>
                        <a:buSzTx/>
                        <a:buFont typeface="+mj-ea"/>
                        <a:buNone/>
                        <a:tabLst/>
                        <a:defRPr/>
                      </a:pPr>
                      <a:r>
                        <a:rPr kumimoji="1" lang="ja-JP" altLang="en-US" sz="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職場風土・性別役割分担意識</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・セクシュアルハラスメントに関する各種相談窓口への相談状況（区</a:t>
                      </a:r>
                      <a:r>
                        <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　</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89754">
                <a:tc>
                  <a:txBody>
                    <a:bodyPr/>
                    <a:lstStyle/>
                    <a:p>
                      <a:pPr marL="0" indent="0" algn="just">
                        <a:buFont typeface="+mj-ea"/>
                        <a:buNone/>
                      </a:pPr>
                      <a:r>
                        <a:rPr kumimoji="1" lang="ja-JP" altLang="en-US" sz="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再チャレンジ</a:t>
                      </a:r>
                      <a:endParaRPr kumimoji="1" lang="en-US" altLang="ja-JP" sz="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just">
                        <a:buFont typeface="+mj-ea"/>
                        <a:buNone/>
                      </a:pPr>
                      <a:r>
                        <a:rPr kumimoji="1" lang="ja-JP" altLang="en-US" sz="7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（多様なキャリアコース）</a:t>
                      </a:r>
                      <a:endParaRPr kumimoji="1" lang="ja-JP" altLang="en-US" sz="7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・男女別の職種又は雇用形態の転換の実績（区</a:t>
                      </a:r>
                      <a:r>
                        <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　</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・男女別の再雇用又は中途採用の実績（区）</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ts val="200"/>
                        </a:lnSpc>
                        <a:spcBef>
                          <a:spcPts val="0"/>
                        </a:spcBef>
                        <a:spcAft>
                          <a:spcPts val="0"/>
                        </a:spcAft>
                        <a:buClrTx/>
                        <a:buSzTx/>
                        <a:buFontTx/>
                        <a:buNone/>
                        <a:tabLst/>
                        <a:defRPr/>
                      </a:pP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・男女別の職種若しくは雇用形態の転換者、再雇用者又は中途採用者を管理職へ</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登用した実績</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ts val="200"/>
                        </a:lnSpc>
                        <a:spcBef>
                          <a:spcPts val="0"/>
                        </a:spcBef>
                        <a:spcAft>
                          <a:spcPts val="0"/>
                        </a:spcAft>
                        <a:buClrTx/>
                        <a:buSzTx/>
                        <a:buFontTx/>
                        <a:buNone/>
                        <a:tabLst/>
                        <a:defRPr/>
                      </a:pP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・男女別の非正社員のキャリアアップに向けた研修の受講の状況（区）　</a:t>
                      </a:r>
                      <a:endPar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・男女別の職種又は雇用形態の転換の実績</a:t>
                      </a:r>
                      <a:r>
                        <a:rPr kumimoji="1" lang="en-US" altLang="ja-JP" sz="10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a:t>
                      </a:r>
                      <a:r>
                        <a:rPr kumimoji="1" lang="en-US" altLang="ja-JP" sz="10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・男女別の再雇用又は中途採用の実績</a:t>
                      </a: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3381">
                <a:tc>
                  <a:txBody>
                    <a:bodyPr/>
                    <a:lstStyle/>
                    <a:p>
                      <a:pPr algn="just"/>
                      <a:r>
                        <a:rPr kumimoji="1" lang="ja-JP" altLang="en-US" sz="6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取組の結果を図るための指標</a:t>
                      </a:r>
                      <a:endParaRPr kumimoji="1" lang="ja-JP" altLang="en-US" sz="6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・男女の賃金の差異（区）</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正方形/長方形 9"/>
          <p:cNvSpPr/>
          <p:nvPr/>
        </p:nvSpPr>
        <p:spPr>
          <a:xfrm>
            <a:off x="3827875" y="-73718"/>
            <a:ext cx="6408712"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1600"/>
              </a:lnSpc>
              <a:spcBef>
                <a:spcPts val="0"/>
              </a:spcBef>
              <a:spcAft>
                <a:spcPts val="0"/>
              </a:spcAft>
            </a:pPr>
            <a:r>
              <a:rPr lang="ja-JP" altLang="en-US" sz="900" dirty="0" smtClean="0">
                <a:solidFill>
                  <a:prstClr val="black"/>
                </a:solidFill>
                <a:latin typeface="ＭＳ Ｐゴシック"/>
                <a:cs typeface="メイリオ" panose="020B0604030504040204" pitchFamily="50" charset="-128"/>
              </a:rPr>
              <a:t>（区）＝雇用管理区分ごとに把握（典型例：一般職／総合職／パート）　　　（派）＝派遣先においては派遣労働者も含めて把握</a:t>
            </a:r>
            <a:endParaRPr lang="en-US" altLang="ja-JP" sz="900" dirty="0">
              <a:solidFill>
                <a:prstClr val="black"/>
              </a:solidFill>
              <a:latin typeface="ＭＳ Ｐゴシック"/>
              <a:cs typeface="メイリオ" panose="020B0604030504040204" pitchFamily="50" charset="-128"/>
            </a:endParaRPr>
          </a:p>
        </p:txBody>
      </p:sp>
      <p:sp>
        <p:nvSpPr>
          <p:cNvPr id="4" name="正方形/長方形 3"/>
          <p:cNvSpPr/>
          <p:nvPr/>
        </p:nvSpPr>
        <p:spPr>
          <a:xfrm>
            <a:off x="1352600" y="-71236"/>
            <a:ext cx="229757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1600"/>
              </a:lnSpc>
              <a:spcBef>
                <a:spcPts val="0"/>
              </a:spcBef>
              <a:spcAft>
                <a:spcPts val="0"/>
              </a:spcAft>
            </a:pPr>
            <a:r>
              <a:rPr lang="ja-JP" altLang="en-US" sz="900" dirty="0" smtClean="0">
                <a:solidFill>
                  <a:prstClr val="black"/>
                </a:solidFill>
                <a:latin typeface="ＭＳ Ｐゴシック"/>
                <a:cs typeface="メイリオ" panose="020B0604030504040204" pitchFamily="50" charset="-128"/>
              </a:rPr>
              <a:t>　</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太字下線</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は必ず把握すべき項目</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 4"/>
          <p:cNvSpPr>
            <a:spLocks noGrp="1"/>
          </p:cNvSpPr>
          <p:nvPr>
            <p:ph type="sldNum" sz="quarter" idx="12"/>
          </p:nvPr>
        </p:nvSpPr>
        <p:spPr>
          <a:xfrm>
            <a:off x="7532982" y="6451834"/>
            <a:ext cx="2311400" cy="365125"/>
          </a:xfrm>
        </p:spPr>
        <p:txBody>
          <a:bodyPr/>
          <a:lstStyle/>
          <a:p>
            <a:pPr>
              <a:defRPr/>
            </a:pPr>
            <a:fld id="{A5A05A7F-8CE3-4109-9362-34BB9F9E23C9}" type="slidenum">
              <a:rPr lang="ja-JP" altLang="en-US" sz="1400">
                <a:solidFill>
                  <a:prstClr val="black"/>
                </a:solidFill>
                <a:cs typeface="Arial" pitchFamily="34" charset="0"/>
              </a:rPr>
              <a:pPr>
                <a:defRPr/>
              </a:pPr>
              <a:t>8</a:t>
            </a:fld>
            <a:endParaRPr lang="ja-JP" altLang="en-US" sz="1400" dirty="0">
              <a:solidFill>
                <a:prstClr val="black"/>
              </a:solidFill>
              <a:cs typeface="Arial" pitchFamily="34" charset="0"/>
            </a:endParaRPr>
          </a:p>
        </p:txBody>
      </p:sp>
    </p:spTree>
    <p:extLst>
      <p:ext uri="{BB962C8B-B14F-4D97-AF65-F5344CB8AC3E}">
        <p14:creationId xmlns:p14="http://schemas.microsoft.com/office/powerpoint/2010/main" val="369752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10.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11.xml><?xml version="1.0" encoding="utf-8"?>
<a:theme xmlns:a="http://schemas.openxmlformats.org/drawingml/2006/main" name="10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12.xml><?xml version="1.0" encoding="utf-8"?>
<a:theme xmlns:a="http://schemas.openxmlformats.org/drawingml/2006/main" name="1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13.xml><?xml version="1.0" encoding="utf-8"?>
<a:theme xmlns:a="http://schemas.openxmlformats.org/drawingml/2006/main" name="1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14.xml><?xml version="1.0" encoding="utf-8"?>
<a:theme xmlns:a="http://schemas.openxmlformats.org/drawingml/2006/main" name="1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1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18.xml><?xml version="1.0" encoding="utf-8"?>
<a:theme xmlns:a="http://schemas.openxmlformats.org/drawingml/2006/main" name="16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1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2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5.xml><?xml version="1.0" encoding="utf-8"?>
<a:theme xmlns:a="http://schemas.openxmlformats.org/drawingml/2006/main" name="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6.xml><?xml version="1.0" encoding="utf-8"?>
<a:theme xmlns:a="http://schemas.openxmlformats.org/drawingml/2006/main" name="5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7.xml><?xml version="1.0" encoding="utf-8"?>
<a:theme xmlns:a="http://schemas.openxmlformats.org/drawingml/2006/main" name="6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8.xml><?xml version="1.0" encoding="utf-8"?>
<a:theme xmlns:a="http://schemas.openxmlformats.org/drawingml/2006/main" name="7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9.xml><?xml version="1.0" encoding="utf-8"?>
<a:theme xmlns:a="http://schemas.openxmlformats.org/drawingml/2006/main" name="8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D2FA5E71A84F5C458A81B8202772AD15" ma:contentTypeVersion="11" ma:contentTypeDescription="" ma:contentTypeScope="" ma:versionID="54992638910fb2b6c7fe18d8968bebee">
  <xsd:schema xmlns:xsd="http://www.w3.org/2001/XMLSchema" xmlns:p="http://schemas.microsoft.com/office/2006/metadata/properties" xmlns:ns2="8B97BE19-CDDD-400E-817A-CFDD13F7EC12" xmlns:ns3="5914db14-294b-4120-afc0-404d19ea88b5" targetNamespace="http://schemas.microsoft.com/office/2006/metadata/properties" ma:root="true" ma:fieldsID="cd6e45ae942d1a532029b9e99eb86fa1" ns2:_="" ns3:_="">
    <xsd:import namespace="8B97BE19-CDDD-400E-817A-CFDD13F7EC12"/>
    <xsd:import namespace="5914db14-294b-4120-afc0-404d19ea88b5"/>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5914db14-294b-4120-afc0-404d19ea88b5"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Flag01 xmlns="5914db14-294b-4120-afc0-404d19ea88b5" xsi:nil="true"/>
    <SyoubunruiID xmlns="5914db14-294b-4120-afc0-404d19ea88b5" xsi:nil="true"/>
    <GyouseibunsyoID xmlns="5914db14-294b-4120-afc0-404d19ea88b5" xsi:nil="true"/>
    <Yobi03 xmlns="5914db14-294b-4120-afc0-404d19ea88b5" xsi:nil="true"/>
    <ChuubunruiID xmlns="5914db14-294b-4120-afc0-404d19ea88b5" xsi:nil="true"/>
    <Renkei xmlns="5914db14-294b-4120-afc0-404d19ea88b5" xsi:nil="true"/>
    <Yobi02 xmlns="5914db14-294b-4120-afc0-404d19ea88b5" xsi:nil="true"/>
    <DaibunruiID xmlns="5914db14-294b-4120-afc0-404d19ea88b5" xsi:nil="true"/>
    <Yobi01 xmlns="5914db14-294b-4120-afc0-404d19ea88b5"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389E70-0844-4AFE-BDE2-F5D79C5DCD3B}">
  <ds:schemaRefs>
    <ds:schemaRef ds:uri="http://schemas.microsoft.com/office/2006/metadata/longProperties"/>
  </ds:schemaRefs>
</ds:datastoreItem>
</file>

<file path=customXml/itemProps2.xml><?xml version="1.0" encoding="utf-8"?>
<ds:datastoreItem xmlns:ds="http://schemas.openxmlformats.org/officeDocument/2006/customXml" ds:itemID="{77C362E3-0440-4F8F-8E06-4E6A9B9EA9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5914db14-294b-4120-afc0-404d19ea88b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0644B5C-9BE8-4AC9-A0C3-9F7B049B2E92}">
  <ds:schemaRefs>
    <ds:schemaRef ds:uri="http://schemas.microsoft.com/office/2006/metadata/properties"/>
    <ds:schemaRef ds:uri="8B97BE19-CDDD-400E-817A-CFDD13F7EC12"/>
    <ds:schemaRef ds:uri="http://schemas.microsoft.com/office/2006/documentManagement/types"/>
    <ds:schemaRef ds:uri="5914db14-294b-4120-afc0-404d19ea88b5"/>
    <ds:schemaRef ds:uri="http://purl.org/dc/terms/"/>
    <ds:schemaRef ds:uri="http://schemas.openxmlformats.org/package/2006/metadata/core-properties"/>
    <ds:schemaRef ds:uri="http://purl.org/dc/elements/1.1/"/>
    <ds:schemaRef ds:uri="http://purl.org/dc/dcmitype/"/>
    <ds:schemaRef ds:uri="http://www.w3.org/XML/1998/namespace"/>
  </ds:schemaRefs>
</ds:datastoreItem>
</file>

<file path=customXml/itemProps4.xml><?xml version="1.0" encoding="utf-8"?>
<ds:datastoreItem xmlns:ds="http://schemas.openxmlformats.org/officeDocument/2006/customXml" ds:itemID="{C07CBBE3-A18A-443E-877D-2A1CFD1F7C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20138</TotalTime>
  <Words>1640</Words>
  <Application>Microsoft Office PowerPoint</Application>
  <PresentationFormat>A4 210 x 297 mm</PresentationFormat>
  <Paragraphs>368</Paragraphs>
  <Slides>12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18</vt:i4>
      </vt:variant>
      <vt:variant>
        <vt:lpstr>スライド タイトル</vt:lpstr>
      </vt:variant>
      <vt:variant>
        <vt:i4>12</vt:i4>
      </vt:variant>
    </vt:vector>
  </HeadingPairs>
  <TitlesOfParts>
    <vt:vector size="39" baseType="lpstr">
      <vt:lpstr>HGPｺﾞｼｯｸE</vt:lpstr>
      <vt:lpstr>HGPｺﾞｼｯｸM</vt:lpstr>
      <vt:lpstr>HG丸ｺﾞｼｯｸM-PRO</vt:lpstr>
      <vt:lpstr>ＭＳ Ｐゴシック</vt:lpstr>
      <vt:lpstr>ＭＳ Ｐ明朝</vt:lpstr>
      <vt:lpstr>ＭＳ ゴシック</vt:lpstr>
      <vt:lpstr>メイリオ</vt:lpstr>
      <vt:lpstr>Arial</vt:lpstr>
      <vt:lpstr>Calibri</vt:lpstr>
      <vt:lpstr>デザインの設定</vt:lpstr>
      <vt:lpstr>1_デザインの設定</vt:lpstr>
      <vt:lpstr>2_デザインの設定</vt:lpstr>
      <vt:lpstr>3_デザインの設定</vt:lpstr>
      <vt:lpstr>4_デザインの設定</vt:lpstr>
      <vt:lpstr>5_デザインの設定</vt:lpstr>
      <vt:lpstr>6_デザインの設定</vt:lpstr>
      <vt:lpstr>7_デザインの設定</vt:lpstr>
      <vt:lpstr>8_デザインの設定</vt:lpstr>
      <vt:lpstr>9_デザインの設定</vt:lpstr>
      <vt:lpstr>10_デザインの設定</vt:lpstr>
      <vt:lpstr>11_デザインの設定</vt:lpstr>
      <vt:lpstr>12_デザインの設定</vt:lpstr>
      <vt:lpstr>13_デザインの設定</vt:lpstr>
      <vt:lpstr>3_Office ​​テーマ</vt:lpstr>
      <vt:lpstr>14_デザインの設定</vt:lpstr>
      <vt:lpstr>15_デザインの設定</vt:lpstr>
      <vt:lpstr>16_デザインの設定</vt:lpstr>
      <vt:lpstr>PowerPoint プレゼンテーション</vt:lpstr>
      <vt:lpstr>女性の活躍の現状と課題</vt:lpstr>
      <vt:lpstr>PowerPoint プレゼンテーション</vt:lpstr>
      <vt:lpstr>PowerPoint プレゼンテーション</vt:lpstr>
      <vt:lpstr>○　管理職に占める女性の割合は長期的には上昇傾向にあるが、国際的に見ると依然その水準は低く、アジア諸国と比べても特に低い水準にある。 </vt:lpstr>
      <vt:lpstr>PowerPoint プレゼンテーション</vt:lpstr>
      <vt:lpstr>女性の活躍推進に向けた取組</vt:lpstr>
      <vt:lpstr>PowerPoint プレゼンテーション</vt:lpstr>
      <vt:lpstr>PowerPoint プレゼンテーション</vt:lpstr>
      <vt:lpstr>認　定</vt:lpstr>
      <vt:lpstr>PowerPoint プレゼンテーション</vt:lpstr>
      <vt:lpstr>PowerPoint プレゼンテーション</vt:lpstr>
    </vt:vector>
  </TitlesOfParts>
  <Company>厚生労働省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今後の雇用均等行政について</dc:title>
  <dc:creator>厚生労働省ネットワークシステム</dc:creator>
  <cp:lastModifiedBy>中光 理惠</cp:lastModifiedBy>
  <cp:revision>1481</cp:revision>
  <cp:lastPrinted>2016-05-13T02:30:45Z</cp:lastPrinted>
  <dcterms:created xsi:type="dcterms:W3CDTF">2007-02-23T09:46:38Z</dcterms:created>
  <dcterms:modified xsi:type="dcterms:W3CDTF">2016-05-13T02:30:51Z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ibunrui">
    <vt:lpwstr/>
  </property>
  <property fmtid="{D5CDD505-2E9C-101B-9397-08002B2CF9AE}" pid="3" name="Syoubunrui">
    <vt:lpwstr/>
  </property>
  <property fmtid="{D5CDD505-2E9C-101B-9397-08002B2CF9AE}" pid="4" name="Sakuseibi">
    <vt:lpwstr/>
  </property>
  <property fmtid="{D5CDD505-2E9C-101B-9397-08002B2CF9AE}" pid="5" name="Hozonkikanmeisyou">
    <vt:lpwstr/>
  </property>
  <property fmtid="{D5CDD505-2E9C-101B-9397-08002B2CF9AE}" pid="6" name="Hozonkikanmanryoubi">
    <vt:lpwstr/>
  </property>
  <property fmtid="{D5CDD505-2E9C-101B-9397-08002B2CF9AE}" pid="7" name="Yobi01">
    <vt:lpwstr/>
  </property>
  <property fmtid="{D5CDD505-2E9C-101B-9397-08002B2CF9AE}" pid="8" name="Gyouseibunnsyo">
    <vt:lpwstr/>
  </property>
  <property fmtid="{D5CDD505-2E9C-101B-9397-08002B2CF9AE}" pid="9" name="ChuubunruiID">
    <vt:lpwstr/>
  </property>
  <property fmtid="{D5CDD505-2E9C-101B-9397-08002B2CF9AE}" pid="10" name="Yobi03">
    <vt:lpwstr/>
  </property>
  <property fmtid="{D5CDD505-2E9C-101B-9397-08002B2CF9AE}" pid="11" name="Flag01">
    <vt:lpwstr/>
  </property>
  <property fmtid="{D5CDD505-2E9C-101B-9397-08002B2CF9AE}" pid="12" name="Chuubunrui">
    <vt:lpwstr/>
  </property>
  <property fmtid="{D5CDD505-2E9C-101B-9397-08002B2CF9AE}" pid="13" name="Sakuseika">
    <vt:lpwstr/>
  </property>
  <property fmtid="{D5CDD505-2E9C-101B-9397-08002B2CF9AE}" pid="14" name="SyoubunruiID">
    <vt:lpwstr/>
  </property>
  <property fmtid="{D5CDD505-2E9C-101B-9397-08002B2CF9AE}" pid="15" name="Renkei">
    <vt:lpwstr/>
  </property>
  <property fmtid="{D5CDD505-2E9C-101B-9397-08002B2CF9AE}" pid="16" name="Kakuteisyori">
    <vt:lpwstr/>
  </property>
  <property fmtid="{D5CDD505-2E9C-101B-9397-08002B2CF9AE}" pid="17" name="DaibunruiID">
    <vt:lpwstr/>
  </property>
  <property fmtid="{D5CDD505-2E9C-101B-9397-08002B2CF9AE}" pid="18" name="GyouseibunsyoID">
    <vt:lpwstr/>
  </property>
  <property fmtid="{D5CDD505-2E9C-101B-9397-08002B2CF9AE}" pid="19" name="Yobi02">
    <vt:lpwstr/>
  </property>
  <property fmtid="{D5CDD505-2E9C-101B-9397-08002B2CF9AE}" pid="20" name="ContentTypeId">
    <vt:lpwstr>0x0101002DA299AC048A4B8EA9C1D19079C1A32200D2FA5E71A84F5C458A81B8202772AD15</vt:lpwstr>
  </property>
  <property fmtid="{D5CDD505-2E9C-101B-9397-08002B2CF9AE}" pid="21" name="ContentType">
    <vt:lpwstr>ドキュメント</vt:lpwstr>
  </property>
</Properties>
</file>